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73" r:id="rId3"/>
    <p:sldId id="257" r:id="rId4"/>
    <p:sldId id="281" r:id="rId5"/>
    <p:sldId id="258" r:id="rId6"/>
    <p:sldId id="259" r:id="rId7"/>
    <p:sldId id="260" r:id="rId8"/>
    <p:sldId id="272" r:id="rId9"/>
    <p:sldId id="282" r:id="rId10"/>
    <p:sldId id="270" r:id="rId11"/>
    <p:sldId id="274" r:id="rId12"/>
    <p:sldId id="283" r:id="rId13"/>
    <p:sldId id="269" r:id="rId14"/>
    <p:sldId id="263" r:id="rId15"/>
    <p:sldId id="280" r:id="rId16"/>
    <p:sldId id="264" r:id="rId17"/>
    <p:sldId id="265" r:id="rId18"/>
    <p:sldId id="284" r:id="rId19"/>
    <p:sldId id="285" r:id="rId20"/>
    <p:sldId id="275" r:id="rId21"/>
    <p:sldId id="266" r:id="rId22"/>
    <p:sldId id="267" r:id="rId23"/>
    <p:sldId id="268" r:id="rId24"/>
    <p:sldId id="276" r:id="rId25"/>
    <p:sldId id="277" r:id="rId26"/>
    <p:sldId id="279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549520-EA8A-40CB-8A78-39026896CE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C3F5F9-B262-45C0-A0FA-AF573060CA0F}">
      <dgm:prSet phldrT="[Text]" custT="1"/>
      <dgm:spPr/>
      <dgm:t>
        <a:bodyPr/>
        <a:lstStyle/>
        <a:p>
          <a:r>
            <a:rPr lang="en-US" sz="3200" dirty="0"/>
            <a:t>1. </a:t>
          </a:r>
          <a:r>
            <a:rPr lang="en-US" sz="3200" baseline="0" dirty="0"/>
            <a:t>Tenacity</a:t>
          </a:r>
          <a:r>
            <a:rPr lang="en-US" sz="3200" dirty="0"/>
            <a:t> (</a:t>
          </a:r>
          <a:r>
            <a:rPr lang="en-US" sz="3200" dirty="0" err="1"/>
            <a:t>kekukuhan</a:t>
          </a:r>
          <a:r>
            <a:rPr lang="en-US" sz="3200" dirty="0"/>
            <a:t> </a:t>
          </a:r>
          <a:r>
            <a:rPr lang="en-US" sz="3200" dirty="0" err="1"/>
            <a:t>pendapat</a:t>
          </a:r>
          <a:r>
            <a:rPr lang="en-US" sz="3200" dirty="0"/>
            <a:t>)</a:t>
          </a:r>
        </a:p>
      </dgm:t>
    </dgm:pt>
    <dgm:pt modelId="{FC4590C5-273B-422B-AC5F-5BCB2B986E34}" type="parTrans" cxnId="{1BFFBA68-9260-4C87-88BC-7B2F01B18208}">
      <dgm:prSet/>
      <dgm:spPr/>
      <dgm:t>
        <a:bodyPr/>
        <a:lstStyle/>
        <a:p>
          <a:endParaRPr lang="en-US"/>
        </a:p>
      </dgm:t>
    </dgm:pt>
    <dgm:pt modelId="{8BB52D4A-AF2E-4D52-BD3E-EA795AADFC20}" type="sibTrans" cxnId="{1BFFBA68-9260-4C87-88BC-7B2F01B18208}">
      <dgm:prSet/>
      <dgm:spPr/>
      <dgm:t>
        <a:bodyPr/>
        <a:lstStyle/>
        <a:p>
          <a:endParaRPr lang="en-US"/>
        </a:p>
      </dgm:t>
    </dgm:pt>
    <dgm:pt modelId="{28EA993E-D8BF-49AA-80AE-8F4ACAA28F49}">
      <dgm:prSet phldrT="[Text]" custT="1"/>
      <dgm:spPr/>
      <dgm:t>
        <a:bodyPr/>
        <a:lstStyle/>
        <a:p>
          <a:r>
            <a:rPr lang="en-US" sz="3200" dirty="0"/>
            <a:t>2. Authority (</a:t>
          </a:r>
          <a:r>
            <a:rPr lang="en-US" sz="3200" dirty="0" err="1"/>
            <a:t>otoritas</a:t>
          </a:r>
          <a:r>
            <a:rPr lang="en-US" sz="3200" dirty="0"/>
            <a:t>) </a:t>
          </a:r>
        </a:p>
      </dgm:t>
    </dgm:pt>
    <dgm:pt modelId="{BF45CF8A-DFEA-4FB9-B696-8C8D5FA00F2D}" type="parTrans" cxnId="{AA0ED4C9-9348-4DE1-A2E0-E53E66F28F37}">
      <dgm:prSet/>
      <dgm:spPr/>
      <dgm:t>
        <a:bodyPr/>
        <a:lstStyle/>
        <a:p>
          <a:endParaRPr lang="en-US"/>
        </a:p>
      </dgm:t>
    </dgm:pt>
    <dgm:pt modelId="{312F59DF-C5C7-4EBE-BE61-082E599A6140}" type="sibTrans" cxnId="{AA0ED4C9-9348-4DE1-A2E0-E53E66F28F37}">
      <dgm:prSet/>
      <dgm:spPr/>
      <dgm:t>
        <a:bodyPr/>
        <a:lstStyle/>
        <a:p>
          <a:endParaRPr lang="en-US"/>
        </a:p>
      </dgm:t>
    </dgm:pt>
    <dgm:pt modelId="{0AD1021F-1D56-4E2D-A546-D0BF16820B92}">
      <dgm:prSet custT="1"/>
      <dgm:spPr/>
      <dgm:t>
        <a:bodyPr/>
        <a:lstStyle/>
        <a:p>
          <a:r>
            <a:rPr lang="en-US" sz="3200" dirty="0"/>
            <a:t>3. Intuition (</a:t>
          </a:r>
          <a:r>
            <a:rPr lang="en-US" sz="3200" dirty="0" err="1"/>
            <a:t>intuisi</a:t>
          </a:r>
          <a:r>
            <a:rPr lang="en-US" sz="3200" dirty="0"/>
            <a:t>)</a:t>
          </a:r>
        </a:p>
      </dgm:t>
    </dgm:pt>
    <dgm:pt modelId="{BE3B4BAC-80D0-4059-9DD0-952D7FB1F669}" type="parTrans" cxnId="{9271AD1B-3753-40B4-89D4-99C21ED020DE}">
      <dgm:prSet/>
      <dgm:spPr/>
      <dgm:t>
        <a:bodyPr/>
        <a:lstStyle/>
        <a:p>
          <a:endParaRPr lang="en-US"/>
        </a:p>
      </dgm:t>
    </dgm:pt>
    <dgm:pt modelId="{91EA4B5F-5CF8-42AA-9214-34908CD6C53D}" type="sibTrans" cxnId="{9271AD1B-3753-40B4-89D4-99C21ED020DE}">
      <dgm:prSet/>
      <dgm:spPr/>
      <dgm:t>
        <a:bodyPr/>
        <a:lstStyle/>
        <a:p>
          <a:endParaRPr lang="en-US"/>
        </a:p>
      </dgm:t>
    </dgm:pt>
    <dgm:pt modelId="{15ACEAAF-B4A0-40BC-9836-099ECE7B8F7D}">
      <dgm:prSet custT="1"/>
      <dgm:spPr/>
      <dgm:t>
        <a:bodyPr/>
        <a:lstStyle/>
        <a:p>
          <a:r>
            <a:rPr lang="en-US" sz="3200" dirty="0"/>
            <a:t>4. Rationalism (</a:t>
          </a:r>
          <a:r>
            <a:rPr lang="en-US" sz="3200" dirty="0" err="1"/>
            <a:t>rasionalisme</a:t>
          </a:r>
          <a:r>
            <a:rPr lang="en-US" sz="3200" dirty="0"/>
            <a:t>)</a:t>
          </a:r>
        </a:p>
      </dgm:t>
    </dgm:pt>
    <dgm:pt modelId="{EEFA6D42-8796-4780-B11B-44A75B3DBFBA}" type="parTrans" cxnId="{B556AE11-78BB-4C43-B9E3-E6B720464662}">
      <dgm:prSet/>
      <dgm:spPr/>
      <dgm:t>
        <a:bodyPr/>
        <a:lstStyle/>
        <a:p>
          <a:endParaRPr lang="en-US"/>
        </a:p>
      </dgm:t>
    </dgm:pt>
    <dgm:pt modelId="{0B4AB079-40D9-4440-893F-B43036AFF761}" type="sibTrans" cxnId="{B556AE11-78BB-4C43-B9E3-E6B720464662}">
      <dgm:prSet/>
      <dgm:spPr/>
      <dgm:t>
        <a:bodyPr/>
        <a:lstStyle/>
        <a:p>
          <a:endParaRPr lang="en-US"/>
        </a:p>
      </dgm:t>
    </dgm:pt>
    <dgm:pt modelId="{432B0F71-D87F-4D70-A492-E227DEEBF2B5}">
      <dgm:prSet custT="1"/>
      <dgm:spPr/>
      <dgm:t>
        <a:bodyPr/>
        <a:lstStyle/>
        <a:p>
          <a:r>
            <a:rPr lang="en-US" sz="3200" dirty="0"/>
            <a:t>5. Empiricism (</a:t>
          </a:r>
          <a:r>
            <a:rPr lang="en-US" sz="3200" dirty="0" err="1"/>
            <a:t>empirisme</a:t>
          </a:r>
          <a:r>
            <a:rPr lang="en-US" sz="3200" dirty="0"/>
            <a:t>)</a:t>
          </a:r>
        </a:p>
      </dgm:t>
    </dgm:pt>
    <dgm:pt modelId="{DC05D6A0-4D32-46A8-A308-1AA8470C471C}" type="parTrans" cxnId="{79CC1AD8-F97A-427A-AAB9-F96570FA3995}">
      <dgm:prSet/>
      <dgm:spPr/>
      <dgm:t>
        <a:bodyPr/>
        <a:lstStyle/>
        <a:p>
          <a:endParaRPr lang="en-US"/>
        </a:p>
      </dgm:t>
    </dgm:pt>
    <dgm:pt modelId="{8CF6F273-5961-4047-9050-A18B952E05AC}" type="sibTrans" cxnId="{79CC1AD8-F97A-427A-AAB9-F96570FA3995}">
      <dgm:prSet/>
      <dgm:spPr/>
      <dgm:t>
        <a:bodyPr/>
        <a:lstStyle/>
        <a:p>
          <a:endParaRPr lang="en-US"/>
        </a:p>
      </dgm:t>
    </dgm:pt>
    <dgm:pt modelId="{760C9BFC-03EC-4173-A133-29D0F1AB809D}">
      <dgm:prSet custT="1"/>
      <dgm:spPr/>
      <dgm:t>
        <a:bodyPr/>
        <a:lstStyle/>
        <a:p>
          <a:r>
            <a:rPr lang="en-US" sz="3200" dirty="0"/>
            <a:t>6. Science (</a:t>
          </a:r>
          <a:r>
            <a:rPr lang="en-US" sz="3200" dirty="0" err="1"/>
            <a:t>metode</a:t>
          </a:r>
          <a:r>
            <a:rPr lang="en-US" sz="3200" dirty="0"/>
            <a:t> </a:t>
          </a:r>
          <a:r>
            <a:rPr lang="en-US" sz="3200" dirty="0" err="1"/>
            <a:t>ilmiah</a:t>
          </a:r>
          <a:r>
            <a:rPr lang="en-US" sz="3200" dirty="0"/>
            <a:t>)</a:t>
          </a:r>
        </a:p>
      </dgm:t>
    </dgm:pt>
    <dgm:pt modelId="{13799093-11E4-4392-B940-453693A19937}" type="parTrans" cxnId="{2D1B2A1E-0442-4DE6-BE14-29D225570F81}">
      <dgm:prSet/>
      <dgm:spPr/>
      <dgm:t>
        <a:bodyPr/>
        <a:lstStyle/>
        <a:p>
          <a:endParaRPr lang="en-US"/>
        </a:p>
      </dgm:t>
    </dgm:pt>
    <dgm:pt modelId="{FABA40AB-DB44-41ED-9FE2-2E0B57476855}" type="sibTrans" cxnId="{2D1B2A1E-0442-4DE6-BE14-29D225570F81}">
      <dgm:prSet/>
      <dgm:spPr/>
      <dgm:t>
        <a:bodyPr/>
        <a:lstStyle/>
        <a:p>
          <a:endParaRPr lang="en-US"/>
        </a:p>
      </dgm:t>
    </dgm:pt>
    <dgm:pt modelId="{4149D2C9-4C42-492C-8171-7B8BCCF661C4}" type="pres">
      <dgm:prSet presAssocID="{86549520-EA8A-40CB-8A78-39026896CE7D}" presName="linear" presStyleCnt="0">
        <dgm:presLayoutVars>
          <dgm:animLvl val="lvl"/>
          <dgm:resizeHandles val="exact"/>
        </dgm:presLayoutVars>
      </dgm:prSet>
      <dgm:spPr/>
    </dgm:pt>
    <dgm:pt modelId="{00FD76EB-7928-4C25-903B-CC8EBC9CDEE5}" type="pres">
      <dgm:prSet presAssocID="{18C3F5F9-B262-45C0-A0FA-AF573060CA0F}" presName="parentText" presStyleLbl="node1" presStyleIdx="0" presStyleCnt="6" custScaleY="71732">
        <dgm:presLayoutVars>
          <dgm:chMax val="0"/>
          <dgm:bulletEnabled val="1"/>
        </dgm:presLayoutVars>
      </dgm:prSet>
      <dgm:spPr/>
    </dgm:pt>
    <dgm:pt modelId="{2AAC573D-7AA1-4E85-9592-6598BA1B4D2D}" type="pres">
      <dgm:prSet presAssocID="{8BB52D4A-AF2E-4D52-BD3E-EA795AADFC20}" presName="spacer" presStyleCnt="0"/>
      <dgm:spPr/>
    </dgm:pt>
    <dgm:pt modelId="{B3F41D67-7561-46D1-AB81-40B38EF4ED07}" type="pres">
      <dgm:prSet presAssocID="{28EA993E-D8BF-49AA-80AE-8F4ACAA28F49}" presName="parentText" presStyleLbl="node1" presStyleIdx="1" presStyleCnt="6" custScaleY="70713">
        <dgm:presLayoutVars>
          <dgm:chMax val="0"/>
          <dgm:bulletEnabled val="1"/>
        </dgm:presLayoutVars>
      </dgm:prSet>
      <dgm:spPr/>
    </dgm:pt>
    <dgm:pt modelId="{309D6659-F348-4D27-8C5D-E847FF7DD51C}" type="pres">
      <dgm:prSet presAssocID="{312F59DF-C5C7-4EBE-BE61-082E599A6140}" presName="spacer" presStyleCnt="0"/>
      <dgm:spPr/>
    </dgm:pt>
    <dgm:pt modelId="{0ED1D2E6-1F20-4C63-98A4-E34923F5120D}" type="pres">
      <dgm:prSet presAssocID="{0AD1021F-1D56-4E2D-A546-D0BF16820B92}" presName="parentText" presStyleLbl="node1" presStyleIdx="2" presStyleCnt="6" custScaleY="74290">
        <dgm:presLayoutVars>
          <dgm:chMax val="0"/>
          <dgm:bulletEnabled val="1"/>
        </dgm:presLayoutVars>
      </dgm:prSet>
      <dgm:spPr/>
    </dgm:pt>
    <dgm:pt modelId="{71FD9DD7-62AD-4861-A165-A10B9B752765}" type="pres">
      <dgm:prSet presAssocID="{91EA4B5F-5CF8-42AA-9214-34908CD6C53D}" presName="spacer" presStyleCnt="0"/>
      <dgm:spPr/>
    </dgm:pt>
    <dgm:pt modelId="{D2FA70D8-D49B-4984-8460-7C961D28052F}" type="pres">
      <dgm:prSet presAssocID="{15ACEAAF-B4A0-40BC-9836-099ECE7B8F7D}" presName="parentText" presStyleLbl="node1" presStyleIdx="3" presStyleCnt="6" custScaleY="74791">
        <dgm:presLayoutVars>
          <dgm:chMax val="0"/>
          <dgm:bulletEnabled val="1"/>
        </dgm:presLayoutVars>
      </dgm:prSet>
      <dgm:spPr/>
    </dgm:pt>
    <dgm:pt modelId="{3D2FF155-4DEE-46B4-878F-C32D35AC34CC}" type="pres">
      <dgm:prSet presAssocID="{0B4AB079-40D9-4440-893F-B43036AFF761}" presName="spacer" presStyleCnt="0"/>
      <dgm:spPr/>
    </dgm:pt>
    <dgm:pt modelId="{B923D240-1230-40CB-AFBE-92DD45C6F460}" type="pres">
      <dgm:prSet presAssocID="{432B0F71-D87F-4D70-A492-E227DEEBF2B5}" presName="parentText" presStyleLbl="node1" presStyleIdx="4" presStyleCnt="6" custScaleY="71080">
        <dgm:presLayoutVars>
          <dgm:chMax val="0"/>
          <dgm:bulletEnabled val="1"/>
        </dgm:presLayoutVars>
      </dgm:prSet>
      <dgm:spPr/>
    </dgm:pt>
    <dgm:pt modelId="{499E03FF-71B0-448E-9E68-8AFBA9E57003}" type="pres">
      <dgm:prSet presAssocID="{8CF6F273-5961-4047-9050-A18B952E05AC}" presName="spacer" presStyleCnt="0"/>
      <dgm:spPr/>
    </dgm:pt>
    <dgm:pt modelId="{0F152375-2BF2-4965-A8BD-EAB7B05ACE15}" type="pres">
      <dgm:prSet presAssocID="{760C9BFC-03EC-4173-A133-29D0F1AB809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556AE11-78BB-4C43-B9E3-E6B720464662}" srcId="{86549520-EA8A-40CB-8A78-39026896CE7D}" destId="{15ACEAAF-B4A0-40BC-9836-099ECE7B8F7D}" srcOrd="3" destOrd="0" parTransId="{EEFA6D42-8796-4780-B11B-44A75B3DBFBA}" sibTransId="{0B4AB079-40D9-4440-893F-B43036AFF761}"/>
    <dgm:cxn modelId="{9271AD1B-3753-40B4-89D4-99C21ED020DE}" srcId="{86549520-EA8A-40CB-8A78-39026896CE7D}" destId="{0AD1021F-1D56-4E2D-A546-D0BF16820B92}" srcOrd="2" destOrd="0" parTransId="{BE3B4BAC-80D0-4059-9DD0-952D7FB1F669}" sibTransId="{91EA4B5F-5CF8-42AA-9214-34908CD6C53D}"/>
    <dgm:cxn modelId="{2D1B2A1E-0442-4DE6-BE14-29D225570F81}" srcId="{86549520-EA8A-40CB-8A78-39026896CE7D}" destId="{760C9BFC-03EC-4173-A133-29D0F1AB809D}" srcOrd="5" destOrd="0" parTransId="{13799093-11E4-4392-B940-453693A19937}" sibTransId="{FABA40AB-DB44-41ED-9FE2-2E0B57476855}"/>
    <dgm:cxn modelId="{FB0A6823-EBF2-477C-BB53-CA81D51654C7}" type="presOf" srcId="{28EA993E-D8BF-49AA-80AE-8F4ACAA28F49}" destId="{B3F41D67-7561-46D1-AB81-40B38EF4ED07}" srcOrd="0" destOrd="0" presId="urn:microsoft.com/office/officeart/2005/8/layout/vList2"/>
    <dgm:cxn modelId="{62D0473C-CE4F-41C9-8D9C-72336F5B7F39}" type="presOf" srcId="{0AD1021F-1D56-4E2D-A546-D0BF16820B92}" destId="{0ED1D2E6-1F20-4C63-98A4-E34923F5120D}" srcOrd="0" destOrd="0" presId="urn:microsoft.com/office/officeart/2005/8/layout/vList2"/>
    <dgm:cxn modelId="{C572BE43-DAFF-4D90-AE80-54AFC8914EA0}" type="presOf" srcId="{760C9BFC-03EC-4173-A133-29D0F1AB809D}" destId="{0F152375-2BF2-4965-A8BD-EAB7B05ACE15}" srcOrd="0" destOrd="0" presId="urn:microsoft.com/office/officeart/2005/8/layout/vList2"/>
    <dgm:cxn modelId="{1BFFBA68-9260-4C87-88BC-7B2F01B18208}" srcId="{86549520-EA8A-40CB-8A78-39026896CE7D}" destId="{18C3F5F9-B262-45C0-A0FA-AF573060CA0F}" srcOrd="0" destOrd="0" parTransId="{FC4590C5-273B-422B-AC5F-5BCB2B986E34}" sibTransId="{8BB52D4A-AF2E-4D52-BD3E-EA795AADFC20}"/>
    <dgm:cxn modelId="{3EC31D9B-C8D2-4BCE-9AE1-C4EB922B0F13}" type="presOf" srcId="{86549520-EA8A-40CB-8A78-39026896CE7D}" destId="{4149D2C9-4C42-492C-8171-7B8BCCF661C4}" srcOrd="0" destOrd="0" presId="urn:microsoft.com/office/officeart/2005/8/layout/vList2"/>
    <dgm:cxn modelId="{AA0ED4C9-9348-4DE1-A2E0-E53E66F28F37}" srcId="{86549520-EA8A-40CB-8A78-39026896CE7D}" destId="{28EA993E-D8BF-49AA-80AE-8F4ACAA28F49}" srcOrd="1" destOrd="0" parTransId="{BF45CF8A-DFEA-4FB9-B696-8C8D5FA00F2D}" sibTransId="{312F59DF-C5C7-4EBE-BE61-082E599A6140}"/>
    <dgm:cxn modelId="{3FB752D0-C609-4402-8579-978F0CF00F6B}" type="presOf" srcId="{15ACEAAF-B4A0-40BC-9836-099ECE7B8F7D}" destId="{D2FA70D8-D49B-4984-8460-7C961D28052F}" srcOrd="0" destOrd="0" presId="urn:microsoft.com/office/officeart/2005/8/layout/vList2"/>
    <dgm:cxn modelId="{7B848BD4-79D0-4854-B297-6942029C1BBD}" type="presOf" srcId="{18C3F5F9-B262-45C0-A0FA-AF573060CA0F}" destId="{00FD76EB-7928-4C25-903B-CC8EBC9CDEE5}" srcOrd="0" destOrd="0" presId="urn:microsoft.com/office/officeart/2005/8/layout/vList2"/>
    <dgm:cxn modelId="{79CC1AD8-F97A-427A-AAB9-F96570FA3995}" srcId="{86549520-EA8A-40CB-8A78-39026896CE7D}" destId="{432B0F71-D87F-4D70-A492-E227DEEBF2B5}" srcOrd="4" destOrd="0" parTransId="{DC05D6A0-4D32-46A8-A308-1AA8470C471C}" sibTransId="{8CF6F273-5961-4047-9050-A18B952E05AC}"/>
    <dgm:cxn modelId="{EF8799DB-4AA1-421C-97B5-D0FAB0EDA887}" type="presOf" srcId="{432B0F71-D87F-4D70-A492-E227DEEBF2B5}" destId="{B923D240-1230-40CB-AFBE-92DD45C6F460}" srcOrd="0" destOrd="0" presId="urn:microsoft.com/office/officeart/2005/8/layout/vList2"/>
    <dgm:cxn modelId="{6E8034E7-4F09-4F7F-A398-366BDE026308}" type="presParOf" srcId="{4149D2C9-4C42-492C-8171-7B8BCCF661C4}" destId="{00FD76EB-7928-4C25-903B-CC8EBC9CDEE5}" srcOrd="0" destOrd="0" presId="urn:microsoft.com/office/officeart/2005/8/layout/vList2"/>
    <dgm:cxn modelId="{C6579F02-AF5C-4D6A-B099-271695FE3919}" type="presParOf" srcId="{4149D2C9-4C42-492C-8171-7B8BCCF661C4}" destId="{2AAC573D-7AA1-4E85-9592-6598BA1B4D2D}" srcOrd="1" destOrd="0" presId="urn:microsoft.com/office/officeart/2005/8/layout/vList2"/>
    <dgm:cxn modelId="{4F8F0F46-1045-4850-BC51-536CF511244A}" type="presParOf" srcId="{4149D2C9-4C42-492C-8171-7B8BCCF661C4}" destId="{B3F41D67-7561-46D1-AB81-40B38EF4ED07}" srcOrd="2" destOrd="0" presId="urn:microsoft.com/office/officeart/2005/8/layout/vList2"/>
    <dgm:cxn modelId="{63B6EB1B-1F09-4C2B-9241-86B3F13F39DE}" type="presParOf" srcId="{4149D2C9-4C42-492C-8171-7B8BCCF661C4}" destId="{309D6659-F348-4D27-8C5D-E847FF7DD51C}" srcOrd="3" destOrd="0" presId="urn:microsoft.com/office/officeart/2005/8/layout/vList2"/>
    <dgm:cxn modelId="{2EC976D5-76C1-46D8-90E4-110161D3DEF6}" type="presParOf" srcId="{4149D2C9-4C42-492C-8171-7B8BCCF661C4}" destId="{0ED1D2E6-1F20-4C63-98A4-E34923F5120D}" srcOrd="4" destOrd="0" presId="urn:microsoft.com/office/officeart/2005/8/layout/vList2"/>
    <dgm:cxn modelId="{1C6B8B9C-DE43-40F7-9409-44BB5509CB32}" type="presParOf" srcId="{4149D2C9-4C42-492C-8171-7B8BCCF661C4}" destId="{71FD9DD7-62AD-4861-A165-A10B9B752765}" srcOrd="5" destOrd="0" presId="urn:microsoft.com/office/officeart/2005/8/layout/vList2"/>
    <dgm:cxn modelId="{08057082-A62F-4A5B-92DF-EB7BEC73A055}" type="presParOf" srcId="{4149D2C9-4C42-492C-8171-7B8BCCF661C4}" destId="{D2FA70D8-D49B-4984-8460-7C961D28052F}" srcOrd="6" destOrd="0" presId="urn:microsoft.com/office/officeart/2005/8/layout/vList2"/>
    <dgm:cxn modelId="{23257401-2F2D-4418-AA87-D9898CE18153}" type="presParOf" srcId="{4149D2C9-4C42-492C-8171-7B8BCCF661C4}" destId="{3D2FF155-4DEE-46B4-878F-C32D35AC34CC}" srcOrd="7" destOrd="0" presId="urn:microsoft.com/office/officeart/2005/8/layout/vList2"/>
    <dgm:cxn modelId="{147FC29B-295E-4E94-AFFA-5760DE51DBBA}" type="presParOf" srcId="{4149D2C9-4C42-492C-8171-7B8BCCF661C4}" destId="{B923D240-1230-40CB-AFBE-92DD45C6F460}" srcOrd="8" destOrd="0" presId="urn:microsoft.com/office/officeart/2005/8/layout/vList2"/>
    <dgm:cxn modelId="{FA9122D5-8D3F-4D91-9B9D-B2D3193908FB}" type="presParOf" srcId="{4149D2C9-4C42-492C-8171-7B8BCCF661C4}" destId="{499E03FF-71B0-448E-9E68-8AFBA9E57003}" srcOrd="9" destOrd="0" presId="urn:microsoft.com/office/officeart/2005/8/layout/vList2"/>
    <dgm:cxn modelId="{DDE7452B-4C77-4998-B5BE-D5CF7A55D1AA}" type="presParOf" srcId="{4149D2C9-4C42-492C-8171-7B8BCCF661C4}" destId="{0F152375-2BF2-4965-A8BD-EAB7B05ACE1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A38A9F-9474-4E3F-8AD9-EA58B7A0202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A97A36-08F0-4138-B12E-193D154263EE}">
      <dgm:prSet phldrT="[Text]" custT="1"/>
      <dgm:spPr/>
      <dgm:t>
        <a:bodyPr/>
        <a:lstStyle/>
        <a:p>
          <a:r>
            <a:rPr lang="en-US" sz="3600" dirty="0" err="1"/>
            <a:t>Kerlinger</a:t>
          </a:r>
          <a:r>
            <a:rPr lang="en-US" sz="3600" dirty="0"/>
            <a:t> &amp; Lee (2000)</a:t>
          </a:r>
        </a:p>
      </dgm:t>
    </dgm:pt>
    <dgm:pt modelId="{452DCA00-67BF-4B6D-9853-5581AFBC27DE}" type="parTrans" cxnId="{BF2992AA-CBC8-4CF3-B5B2-D849D74B1619}">
      <dgm:prSet/>
      <dgm:spPr/>
      <dgm:t>
        <a:bodyPr/>
        <a:lstStyle/>
        <a:p>
          <a:endParaRPr lang="en-US"/>
        </a:p>
      </dgm:t>
    </dgm:pt>
    <dgm:pt modelId="{98C35235-E87F-48E3-8973-87C946079AD4}" type="sibTrans" cxnId="{BF2992AA-CBC8-4CF3-B5B2-D849D74B1619}">
      <dgm:prSet/>
      <dgm:spPr/>
      <dgm:t>
        <a:bodyPr/>
        <a:lstStyle/>
        <a:p>
          <a:endParaRPr lang="en-US"/>
        </a:p>
      </dgm:t>
    </dgm:pt>
    <dgm:pt modelId="{714322B6-476F-421C-89E7-AE1DD0E745B3}">
      <dgm:prSet phldrT="[Text]" custT="1"/>
      <dgm:spPr/>
      <dgm:t>
        <a:bodyPr/>
        <a:lstStyle/>
        <a:p>
          <a:pPr algn="l"/>
          <a:r>
            <a:rPr lang="en-US" sz="2400" dirty="0" err="1"/>
            <a:t>Ilmu</a:t>
          </a:r>
          <a:r>
            <a:rPr lang="en-US" sz="2400" dirty="0"/>
            <a:t> </a:t>
          </a:r>
          <a:r>
            <a:rPr lang="en-US" sz="2400" dirty="0" err="1"/>
            <a:t>pengetahuan</a:t>
          </a:r>
          <a:r>
            <a:rPr lang="en-US" sz="2400" dirty="0"/>
            <a:t> : </a:t>
          </a:r>
          <a:r>
            <a:rPr lang="en-US" sz="2400" dirty="0" err="1"/>
            <a:t>pengetahuan</a:t>
          </a:r>
          <a:r>
            <a:rPr lang="en-US" sz="2400" dirty="0"/>
            <a:t> </a:t>
          </a:r>
          <a:r>
            <a:rPr lang="en-US" sz="2400" dirty="0" err="1"/>
            <a:t>yg</a:t>
          </a:r>
          <a:r>
            <a:rPr lang="en-US" sz="2400" dirty="0"/>
            <a:t> </a:t>
          </a:r>
          <a:r>
            <a:rPr lang="en-US" sz="2400" dirty="0" err="1"/>
            <a:t>diperoleh</a:t>
          </a:r>
          <a:r>
            <a:rPr lang="en-US" sz="2400" dirty="0"/>
            <a:t> </a:t>
          </a:r>
          <a:r>
            <a:rPr lang="en-US" sz="2400" dirty="0" err="1"/>
            <a:t>manusia</a:t>
          </a:r>
          <a:r>
            <a:rPr lang="en-US" sz="2400" dirty="0"/>
            <a:t> </a:t>
          </a:r>
          <a:r>
            <a:rPr lang="en-US" sz="2400" dirty="0" err="1"/>
            <a:t>berdasarkan</a:t>
          </a:r>
          <a:r>
            <a:rPr lang="en-US" sz="2400" dirty="0"/>
            <a:t> </a:t>
          </a:r>
          <a:r>
            <a:rPr lang="en-US" sz="2400" dirty="0" err="1"/>
            <a:t>metode</a:t>
          </a:r>
          <a:r>
            <a:rPr lang="en-US" sz="2400" dirty="0"/>
            <a:t> </a:t>
          </a:r>
          <a:r>
            <a:rPr lang="en-US" sz="2400" dirty="0" err="1"/>
            <a:t>ilmiah</a:t>
          </a:r>
          <a:r>
            <a:rPr lang="en-US" sz="2400" dirty="0"/>
            <a:t>, </a:t>
          </a:r>
          <a:r>
            <a:rPr lang="en-US" sz="2400" dirty="0" err="1"/>
            <a:t>sehingga</a:t>
          </a:r>
          <a:r>
            <a:rPr lang="en-US" sz="2400" dirty="0"/>
            <a:t> </a:t>
          </a:r>
          <a:r>
            <a:rPr lang="en-US" sz="2400" dirty="0" err="1"/>
            <a:t>pengetahuan</a:t>
          </a:r>
          <a:r>
            <a:rPr lang="en-US" sz="2400" dirty="0"/>
            <a:t> </a:t>
          </a:r>
          <a:r>
            <a:rPr lang="en-US" sz="2400" dirty="0" err="1"/>
            <a:t>yg</a:t>
          </a:r>
          <a:r>
            <a:rPr lang="en-US" sz="2400" dirty="0"/>
            <a:t> </a:t>
          </a:r>
          <a:r>
            <a:rPr lang="en-US" sz="2400" dirty="0" err="1"/>
            <a:t>diperoleh</a:t>
          </a:r>
          <a:r>
            <a:rPr lang="en-US" sz="2400" dirty="0"/>
            <a:t> </a:t>
          </a:r>
          <a:r>
            <a:rPr lang="en-US" sz="2400" dirty="0" err="1"/>
            <a:t>membentuk</a:t>
          </a:r>
          <a:r>
            <a:rPr lang="en-US" sz="2400" dirty="0"/>
            <a:t> </a:t>
          </a:r>
          <a:r>
            <a:rPr lang="en-US" sz="2400" dirty="0" err="1"/>
            <a:t>suatu</a:t>
          </a:r>
          <a:r>
            <a:rPr lang="en-US" sz="2400" dirty="0"/>
            <a:t> </a:t>
          </a:r>
          <a:r>
            <a:rPr lang="en-US" sz="2400" dirty="0" err="1"/>
            <a:t>konsep</a:t>
          </a:r>
          <a:r>
            <a:rPr lang="en-US" sz="2400" dirty="0"/>
            <a:t> </a:t>
          </a:r>
          <a:r>
            <a:rPr lang="en-US" sz="2400" dirty="0" err="1"/>
            <a:t>mengenai</a:t>
          </a:r>
          <a:r>
            <a:rPr lang="en-US" sz="2400" dirty="0"/>
            <a:t> </a:t>
          </a:r>
          <a:r>
            <a:rPr lang="en-US" sz="2400" dirty="0" err="1"/>
            <a:t>sesuatu</a:t>
          </a:r>
          <a:r>
            <a:rPr lang="en-US" sz="2400" dirty="0"/>
            <a:t>.</a:t>
          </a:r>
        </a:p>
      </dgm:t>
    </dgm:pt>
    <dgm:pt modelId="{D90C893E-C167-4273-A4ED-82836B01D152}" type="parTrans" cxnId="{24F31577-42F2-4BB9-AD4B-0E246B1200CE}">
      <dgm:prSet/>
      <dgm:spPr/>
      <dgm:t>
        <a:bodyPr/>
        <a:lstStyle/>
        <a:p>
          <a:endParaRPr lang="en-US"/>
        </a:p>
      </dgm:t>
    </dgm:pt>
    <dgm:pt modelId="{E994AC08-6022-45AC-A2BB-412E4639F887}" type="sibTrans" cxnId="{24F31577-42F2-4BB9-AD4B-0E246B1200CE}">
      <dgm:prSet/>
      <dgm:spPr/>
      <dgm:t>
        <a:bodyPr/>
        <a:lstStyle/>
        <a:p>
          <a:endParaRPr lang="en-US"/>
        </a:p>
      </dgm:t>
    </dgm:pt>
    <dgm:pt modelId="{969D29AC-DF40-4803-BC53-C6002503A5A7}">
      <dgm:prSet phldrT="[Text]" custT="1"/>
      <dgm:spPr/>
      <dgm:t>
        <a:bodyPr/>
        <a:lstStyle/>
        <a:p>
          <a:pPr algn="l"/>
          <a:r>
            <a:rPr lang="en-US" sz="2600" dirty="0"/>
            <a:t>Common sense : </a:t>
          </a:r>
          <a:r>
            <a:rPr lang="en-US" sz="2600" dirty="0" err="1"/>
            <a:t>pemikiran</a:t>
          </a:r>
          <a:r>
            <a:rPr lang="en-US" sz="2600" dirty="0"/>
            <a:t> </a:t>
          </a:r>
          <a:r>
            <a:rPr lang="en-US" sz="2600" dirty="0" err="1"/>
            <a:t>atau</a:t>
          </a:r>
          <a:r>
            <a:rPr lang="en-US" sz="2600" dirty="0"/>
            <a:t> </a:t>
          </a:r>
          <a:r>
            <a:rPr lang="en-US" sz="2600" dirty="0" err="1"/>
            <a:t>pengetahuan</a:t>
          </a:r>
          <a:r>
            <a:rPr lang="en-US" sz="2600" dirty="0"/>
            <a:t> </a:t>
          </a:r>
          <a:r>
            <a:rPr lang="en-US" sz="2600" dirty="0" err="1"/>
            <a:t>awam</a:t>
          </a:r>
          <a:r>
            <a:rPr lang="en-US" sz="2600" dirty="0"/>
            <a:t> </a:t>
          </a:r>
          <a:r>
            <a:rPr lang="en-US" sz="2600" dirty="0" err="1"/>
            <a:t>yg</a:t>
          </a:r>
          <a:r>
            <a:rPr lang="en-US" sz="2600" dirty="0"/>
            <a:t> </a:t>
          </a:r>
          <a:r>
            <a:rPr lang="en-US" sz="2600" dirty="0" err="1"/>
            <a:t>diperoleh</a:t>
          </a:r>
          <a:r>
            <a:rPr lang="en-US" sz="2600" dirty="0"/>
            <a:t> </a:t>
          </a:r>
          <a:r>
            <a:rPr lang="en-US" sz="2600" dirty="0" err="1"/>
            <a:t>melalui</a:t>
          </a:r>
          <a:r>
            <a:rPr lang="en-US" sz="2600" dirty="0"/>
            <a:t> </a:t>
          </a:r>
          <a:r>
            <a:rPr lang="en-US" sz="2600" dirty="0" err="1"/>
            <a:t>metode-metode</a:t>
          </a:r>
          <a:r>
            <a:rPr lang="en-US" sz="2600" dirty="0"/>
            <a:t> non-</a:t>
          </a:r>
          <a:r>
            <a:rPr lang="en-US" sz="2600" dirty="0" err="1"/>
            <a:t>ilmiah</a:t>
          </a:r>
          <a:r>
            <a:rPr lang="en-US" sz="2600" dirty="0"/>
            <a:t> </a:t>
          </a:r>
          <a:r>
            <a:rPr lang="en-US" sz="2600" dirty="0" err="1"/>
            <a:t>sehingga</a:t>
          </a:r>
          <a:r>
            <a:rPr lang="en-US" sz="2600" dirty="0"/>
            <a:t> </a:t>
          </a:r>
          <a:r>
            <a:rPr lang="en-US" sz="2600" dirty="0" err="1"/>
            <a:t>tidak</a:t>
          </a:r>
          <a:r>
            <a:rPr lang="en-US" sz="2600" dirty="0"/>
            <a:t> </a:t>
          </a:r>
          <a:r>
            <a:rPr lang="en-US" sz="2600" dirty="0" err="1"/>
            <a:t>dapat</a:t>
          </a:r>
          <a:r>
            <a:rPr lang="en-US" sz="2600" dirty="0"/>
            <a:t> </a:t>
          </a:r>
          <a:r>
            <a:rPr lang="en-US" sz="2600" dirty="0" err="1"/>
            <a:t>dipastikan</a:t>
          </a:r>
          <a:r>
            <a:rPr lang="en-US" sz="2600" dirty="0"/>
            <a:t> </a:t>
          </a:r>
          <a:r>
            <a:rPr lang="en-US" sz="2600" dirty="0" err="1"/>
            <a:t>kebenarannya</a:t>
          </a:r>
          <a:r>
            <a:rPr lang="en-US" sz="2600" dirty="0"/>
            <a:t>.</a:t>
          </a:r>
        </a:p>
        <a:p>
          <a:pPr algn="ctr"/>
          <a:endParaRPr lang="en-US" sz="2500" dirty="0"/>
        </a:p>
      </dgm:t>
    </dgm:pt>
    <dgm:pt modelId="{FF893CFE-7388-4560-B069-6AF5D1C0A219}" type="parTrans" cxnId="{971FB83D-C5C8-46AC-A7A6-98105A2C80FC}">
      <dgm:prSet/>
      <dgm:spPr/>
      <dgm:t>
        <a:bodyPr/>
        <a:lstStyle/>
        <a:p>
          <a:endParaRPr lang="en-US"/>
        </a:p>
      </dgm:t>
    </dgm:pt>
    <dgm:pt modelId="{1F25349C-F52F-4D1A-AB8A-70E708BBF5D5}" type="sibTrans" cxnId="{971FB83D-C5C8-46AC-A7A6-98105A2C80FC}">
      <dgm:prSet/>
      <dgm:spPr/>
      <dgm:t>
        <a:bodyPr/>
        <a:lstStyle/>
        <a:p>
          <a:endParaRPr lang="en-US"/>
        </a:p>
      </dgm:t>
    </dgm:pt>
    <dgm:pt modelId="{B08FCC2F-2948-43AC-98D4-747DE71C7125}" type="pres">
      <dgm:prSet presAssocID="{73A38A9F-9474-4E3F-8AD9-EA58B7A0202E}" presName="composite" presStyleCnt="0">
        <dgm:presLayoutVars>
          <dgm:chMax val="1"/>
          <dgm:dir/>
          <dgm:resizeHandles val="exact"/>
        </dgm:presLayoutVars>
      </dgm:prSet>
      <dgm:spPr/>
    </dgm:pt>
    <dgm:pt modelId="{2F476752-E1C0-4E5E-A0AC-9CBFAD50D75D}" type="pres">
      <dgm:prSet presAssocID="{77A97A36-08F0-4138-B12E-193D154263EE}" presName="roof" presStyleLbl="dkBgShp" presStyleIdx="0" presStyleCnt="2" custScaleY="61733"/>
      <dgm:spPr/>
    </dgm:pt>
    <dgm:pt modelId="{183EFA75-6955-413F-B8A7-C136359F27BE}" type="pres">
      <dgm:prSet presAssocID="{77A97A36-08F0-4138-B12E-193D154263EE}" presName="pillars" presStyleCnt="0"/>
      <dgm:spPr/>
    </dgm:pt>
    <dgm:pt modelId="{7684F68E-02A6-4E9A-8D94-37ADE704F7A6}" type="pres">
      <dgm:prSet presAssocID="{77A97A36-08F0-4138-B12E-193D154263EE}" presName="pillar1" presStyleLbl="node1" presStyleIdx="0" presStyleCnt="2" custScaleY="98834">
        <dgm:presLayoutVars>
          <dgm:bulletEnabled val="1"/>
        </dgm:presLayoutVars>
      </dgm:prSet>
      <dgm:spPr/>
    </dgm:pt>
    <dgm:pt modelId="{1E972FB7-68C3-4943-B7AF-14767C157163}" type="pres">
      <dgm:prSet presAssocID="{969D29AC-DF40-4803-BC53-C6002503A5A7}" presName="pillarX" presStyleLbl="node1" presStyleIdx="1" presStyleCnt="2">
        <dgm:presLayoutVars>
          <dgm:bulletEnabled val="1"/>
        </dgm:presLayoutVars>
      </dgm:prSet>
      <dgm:spPr/>
    </dgm:pt>
    <dgm:pt modelId="{64A8E3EC-E080-40CD-AFD0-D5EDEE6A41A1}" type="pres">
      <dgm:prSet presAssocID="{77A97A36-08F0-4138-B12E-193D154263EE}" presName="base" presStyleLbl="dkBgShp" presStyleIdx="1" presStyleCnt="2" custFlipVert="0" custScaleY="112830"/>
      <dgm:spPr/>
    </dgm:pt>
  </dgm:ptLst>
  <dgm:cxnLst>
    <dgm:cxn modelId="{1EF4AC0A-EFC2-43B8-8A69-22EDFF5B7313}" type="presOf" srcId="{77A97A36-08F0-4138-B12E-193D154263EE}" destId="{2F476752-E1C0-4E5E-A0AC-9CBFAD50D75D}" srcOrd="0" destOrd="0" presId="urn:microsoft.com/office/officeart/2005/8/layout/hList3"/>
    <dgm:cxn modelId="{971FB83D-C5C8-46AC-A7A6-98105A2C80FC}" srcId="{77A97A36-08F0-4138-B12E-193D154263EE}" destId="{969D29AC-DF40-4803-BC53-C6002503A5A7}" srcOrd="1" destOrd="0" parTransId="{FF893CFE-7388-4560-B069-6AF5D1C0A219}" sibTransId="{1F25349C-F52F-4D1A-AB8A-70E708BBF5D5}"/>
    <dgm:cxn modelId="{07A22556-A91B-4291-9800-3EF463EC6E91}" type="presOf" srcId="{969D29AC-DF40-4803-BC53-C6002503A5A7}" destId="{1E972FB7-68C3-4943-B7AF-14767C157163}" srcOrd="0" destOrd="0" presId="urn:microsoft.com/office/officeart/2005/8/layout/hList3"/>
    <dgm:cxn modelId="{24F31577-42F2-4BB9-AD4B-0E246B1200CE}" srcId="{77A97A36-08F0-4138-B12E-193D154263EE}" destId="{714322B6-476F-421C-89E7-AE1DD0E745B3}" srcOrd="0" destOrd="0" parTransId="{D90C893E-C167-4273-A4ED-82836B01D152}" sibTransId="{E994AC08-6022-45AC-A2BB-412E4639F887}"/>
    <dgm:cxn modelId="{B8F81990-B9A9-48A8-8334-DA0F45502F43}" type="presOf" srcId="{714322B6-476F-421C-89E7-AE1DD0E745B3}" destId="{7684F68E-02A6-4E9A-8D94-37ADE704F7A6}" srcOrd="0" destOrd="0" presId="urn:microsoft.com/office/officeart/2005/8/layout/hList3"/>
    <dgm:cxn modelId="{BF2992AA-CBC8-4CF3-B5B2-D849D74B1619}" srcId="{73A38A9F-9474-4E3F-8AD9-EA58B7A0202E}" destId="{77A97A36-08F0-4138-B12E-193D154263EE}" srcOrd="0" destOrd="0" parTransId="{452DCA00-67BF-4B6D-9853-5581AFBC27DE}" sibTransId="{98C35235-E87F-48E3-8973-87C946079AD4}"/>
    <dgm:cxn modelId="{06CF39E5-B4E7-4E93-859F-1430453FFD52}" type="presOf" srcId="{73A38A9F-9474-4E3F-8AD9-EA58B7A0202E}" destId="{B08FCC2F-2948-43AC-98D4-747DE71C7125}" srcOrd="0" destOrd="0" presId="urn:microsoft.com/office/officeart/2005/8/layout/hList3"/>
    <dgm:cxn modelId="{A028B3CA-CC91-4456-B8EC-5C605C094E08}" type="presParOf" srcId="{B08FCC2F-2948-43AC-98D4-747DE71C7125}" destId="{2F476752-E1C0-4E5E-A0AC-9CBFAD50D75D}" srcOrd="0" destOrd="0" presId="urn:microsoft.com/office/officeart/2005/8/layout/hList3"/>
    <dgm:cxn modelId="{CEF8F719-37D9-4FA9-8734-71B0E7AA114D}" type="presParOf" srcId="{B08FCC2F-2948-43AC-98D4-747DE71C7125}" destId="{183EFA75-6955-413F-B8A7-C136359F27BE}" srcOrd="1" destOrd="0" presId="urn:microsoft.com/office/officeart/2005/8/layout/hList3"/>
    <dgm:cxn modelId="{2E7E2759-EBE4-4E8A-8B73-94921496233C}" type="presParOf" srcId="{183EFA75-6955-413F-B8A7-C136359F27BE}" destId="{7684F68E-02A6-4E9A-8D94-37ADE704F7A6}" srcOrd="0" destOrd="0" presId="urn:microsoft.com/office/officeart/2005/8/layout/hList3"/>
    <dgm:cxn modelId="{556671B0-7343-4639-8F55-0CABC6FC45ED}" type="presParOf" srcId="{183EFA75-6955-413F-B8A7-C136359F27BE}" destId="{1E972FB7-68C3-4943-B7AF-14767C157163}" srcOrd="1" destOrd="0" presId="urn:microsoft.com/office/officeart/2005/8/layout/hList3"/>
    <dgm:cxn modelId="{F5480460-586E-49B1-98C0-273EFB9B0DD2}" type="presParOf" srcId="{B08FCC2F-2948-43AC-98D4-747DE71C7125}" destId="{64A8E3EC-E080-40CD-AFD0-D5EDEE6A41A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549520-EA8A-40CB-8A78-39026896CE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C3F5F9-B262-45C0-A0FA-AF573060CA0F}">
      <dgm:prSet phldrT="[Text]" custT="1"/>
      <dgm:spPr/>
      <dgm:t>
        <a:bodyPr/>
        <a:lstStyle/>
        <a:p>
          <a:r>
            <a:rPr lang="en-US" sz="3200" dirty="0"/>
            <a:t>1. </a:t>
          </a:r>
          <a:r>
            <a:rPr lang="en-US" sz="3200" dirty="0" err="1"/>
            <a:t>Deskripsi</a:t>
          </a:r>
          <a:endParaRPr lang="en-US" sz="3200" dirty="0"/>
        </a:p>
      </dgm:t>
    </dgm:pt>
    <dgm:pt modelId="{FC4590C5-273B-422B-AC5F-5BCB2B986E34}" type="parTrans" cxnId="{1BFFBA68-9260-4C87-88BC-7B2F01B18208}">
      <dgm:prSet/>
      <dgm:spPr/>
      <dgm:t>
        <a:bodyPr/>
        <a:lstStyle/>
        <a:p>
          <a:endParaRPr lang="en-US"/>
        </a:p>
      </dgm:t>
    </dgm:pt>
    <dgm:pt modelId="{8BB52D4A-AF2E-4D52-BD3E-EA795AADFC20}" type="sibTrans" cxnId="{1BFFBA68-9260-4C87-88BC-7B2F01B18208}">
      <dgm:prSet/>
      <dgm:spPr/>
      <dgm:t>
        <a:bodyPr/>
        <a:lstStyle/>
        <a:p>
          <a:endParaRPr lang="en-US"/>
        </a:p>
      </dgm:t>
    </dgm:pt>
    <dgm:pt modelId="{0AD1021F-1D56-4E2D-A546-D0BF16820B92}">
      <dgm:prSet custT="1"/>
      <dgm:spPr/>
      <dgm:t>
        <a:bodyPr/>
        <a:lstStyle/>
        <a:p>
          <a:r>
            <a:rPr lang="en-US" sz="3200" dirty="0"/>
            <a:t>3. </a:t>
          </a:r>
          <a:r>
            <a:rPr lang="en-US" sz="3200" dirty="0" err="1"/>
            <a:t>Prediksi</a:t>
          </a:r>
          <a:endParaRPr lang="en-US" sz="3200" dirty="0"/>
        </a:p>
      </dgm:t>
    </dgm:pt>
    <dgm:pt modelId="{BE3B4BAC-80D0-4059-9DD0-952D7FB1F669}" type="parTrans" cxnId="{9271AD1B-3753-40B4-89D4-99C21ED020DE}">
      <dgm:prSet/>
      <dgm:spPr/>
      <dgm:t>
        <a:bodyPr/>
        <a:lstStyle/>
        <a:p>
          <a:endParaRPr lang="en-US"/>
        </a:p>
      </dgm:t>
    </dgm:pt>
    <dgm:pt modelId="{91EA4B5F-5CF8-42AA-9214-34908CD6C53D}" type="sibTrans" cxnId="{9271AD1B-3753-40B4-89D4-99C21ED020DE}">
      <dgm:prSet/>
      <dgm:spPr/>
      <dgm:t>
        <a:bodyPr/>
        <a:lstStyle/>
        <a:p>
          <a:endParaRPr lang="en-US"/>
        </a:p>
      </dgm:t>
    </dgm:pt>
    <dgm:pt modelId="{15ACEAAF-B4A0-40BC-9836-099ECE7B8F7D}">
      <dgm:prSet custT="1"/>
      <dgm:spPr/>
      <dgm:t>
        <a:bodyPr/>
        <a:lstStyle/>
        <a:p>
          <a:r>
            <a:rPr lang="en-US" sz="3200" dirty="0"/>
            <a:t>4. </a:t>
          </a:r>
          <a:r>
            <a:rPr lang="en-US" sz="3200" dirty="0" err="1"/>
            <a:t>Kontrol</a:t>
          </a:r>
          <a:endParaRPr lang="en-US" sz="3200" dirty="0"/>
        </a:p>
      </dgm:t>
    </dgm:pt>
    <dgm:pt modelId="{EEFA6D42-8796-4780-B11B-44A75B3DBFBA}" type="parTrans" cxnId="{B556AE11-78BB-4C43-B9E3-E6B720464662}">
      <dgm:prSet/>
      <dgm:spPr/>
      <dgm:t>
        <a:bodyPr/>
        <a:lstStyle/>
        <a:p>
          <a:endParaRPr lang="en-US"/>
        </a:p>
      </dgm:t>
    </dgm:pt>
    <dgm:pt modelId="{0B4AB079-40D9-4440-893F-B43036AFF761}" type="sibTrans" cxnId="{B556AE11-78BB-4C43-B9E3-E6B720464662}">
      <dgm:prSet/>
      <dgm:spPr/>
      <dgm:t>
        <a:bodyPr/>
        <a:lstStyle/>
        <a:p>
          <a:endParaRPr lang="en-US"/>
        </a:p>
      </dgm:t>
    </dgm:pt>
    <dgm:pt modelId="{28EA993E-D8BF-49AA-80AE-8F4ACAA28F49}">
      <dgm:prSet phldrT="[Text]" custT="1"/>
      <dgm:spPr/>
      <dgm:t>
        <a:bodyPr/>
        <a:lstStyle/>
        <a:p>
          <a:r>
            <a:rPr lang="en-US" sz="3200" dirty="0"/>
            <a:t>2. </a:t>
          </a:r>
          <a:r>
            <a:rPr lang="en-US" sz="3200" dirty="0" err="1"/>
            <a:t>Eksplanasi</a:t>
          </a:r>
          <a:r>
            <a:rPr lang="en-US" sz="3200" dirty="0"/>
            <a:t> </a:t>
          </a:r>
        </a:p>
      </dgm:t>
    </dgm:pt>
    <dgm:pt modelId="{312F59DF-C5C7-4EBE-BE61-082E599A6140}" type="sibTrans" cxnId="{AA0ED4C9-9348-4DE1-A2E0-E53E66F28F37}">
      <dgm:prSet/>
      <dgm:spPr/>
      <dgm:t>
        <a:bodyPr/>
        <a:lstStyle/>
        <a:p>
          <a:endParaRPr lang="en-US"/>
        </a:p>
      </dgm:t>
    </dgm:pt>
    <dgm:pt modelId="{BF45CF8A-DFEA-4FB9-B696-8C8D5FA00F2D}" type="parTrans" cxnId="{AA0ED4C9-9348-4DE1-A2E0-E53E66F28F37}">
      <dgm:prSet/>
      <dgm:spPr/>
      <dgm:t>
        <a:bodyPr/>
        <a:lstStyle/>
        <a:p>
          <a:endParaRPr lang="en-US"/>
        </a:p>
      </dgm:t>
    </dgm:pt>
    <dgm:pt modelId="{4149D2C9-4C42-492C-8171-7B8BCCF661C4}" type="pres">
      <dgm:prSet presAssocID="{86549520-EA8A-40CB-8A78-39026896CE7D}" presName="linear" presStyleCnt="0">
        <dgm:presLayoutVars>
          <dgm:animLvl val="lvl"/>
          <dgm:resizeHandles val="exact"/>
        </dgm:presLayoutVars>
      </dgm:prSet>
      <dgm:spPr/>
    </dgm:pt>
    <dgm:pt modelId="{00FD76EB-7928-4C25-903B-CC8EBC9CDEE5}" type="pres">
      <dgm:prSet presAssocID="{18C3F5F9-B262-45C0-A0FA-AF573060CA0F}" presName="parentText" presStyleLbl="node1" presStyleIdx="0" presStyleCnt="4" custScaleY="71732">
        <dgm:presLayoutVars>
          <dgm:chMax val="0"/>
          <dgm:bulletEnabled val="1"/>
        </dgm:presLayoutVars>
      </dgm:prSet>
      <dgm:spPr/>
    </dgm:pt>
    <dgm:pt modelId="{2AAC573D-7AA1-4E85-9592-6598BA1B4D2D}" type="pres">
      <dgm:prSet presAssocID="{8BB52D4A-AF2E-4D52-BD3E-EA795AADFC20}" presName="spacer" presStyleCnt="0"/>
      <dgm:spPr/>
    </dgm:pt>
    <dgm:pt modelId="{B3F41D67-7561-46D1-AB81-40B38EF4ED07}" type="pres">
      <dgm:prSet presAssocID="{28EA993E-D8BF-49AA-80AE-8F4ACAA28F49}" presName="parentText" presStyleLbl="node1" presStyleIdx="1" presStyleCnt="4" custScaleY="70713">
        <dgm:presLayoutVars>
          <dgm:chMax val="0"/>
          <dgm:bulletEnabled val="1"/>
        </dgm:presLayoutVars>
      </dgm:prSet>
      <dgm:spPr/>
    </dgm:pt>
    <dgm:pt modelId="{309D6659-F348-4D27-8C5D-E847FF7DD51C}" type="pres">
      <dgm:prSet presAssocID="{312F59DF-C5C7-4EBE-BE61-082E599A6140}" presName="spacer" presStyleCnt="0"/>
      <dgm:spPr/>
    </dgm:pt>
    <dgm:pt modelId="{0ED1D2E6-1F20-4C63-98A4-E34923F5120D}" type="pres">
      <dgm:prSet presAssocID="{0AD1021F-1D56-4E2D-A546-D0BF16820B92}" presName="parentText" presStyleLbl="node1" presStyleIdx="2" presStyleCnt="4" custScaleY="74290">
        <dgm:presLayoutVars>
          <dgm:chMax val="0"/>
          <dgm:bulletEnabled val="1"/>
        </dgm:presLayoutVars>
      </dgm:prSet>
      <dgm:spPr/>
    </dgm:pt>
    <dgm:pt modelId="{71FD9DD7-62AD-4861-A165-A10B9B752765}" type="pres">
      <dgm:prSet presAssocID="{91EA4B5F-5CF8-42AA-9214-34908CD6C53D}" presName="spacer" presStyleCnt="0"/>
      <dgm:spPr/>
    </dgm:pt>
    <dgm:pt modelId="{D2FA70D8-D49B-4984-8460-7C961D28052F}" type="pres">
      <dgm:prSet presAssocID="{15ACEAAF-B4A0-40BC-9836-099ECE7B8F7D}" presName="parentText" presStyleLbl="node1" presStyleIdx="3" presStyleCnt="4" custScaleY="74791">
        <dgm:presLayoutVars>
          <dgm:chMax val="0"/>
          <dgm:bulletEnabled val="1"/>
        </dgm:presLayoutVars>
      </dgm:prSet>
      <dgm:spPr/>
    </dgm:pt>
  </dgm:ptLst>
  <dgm:cxnLst>
    <dgm:cxn modelId="{6F3D1402-4393-4D4D-83BD-711DCD34989D}" type="presOf" srcId="{86549520-EA8A-40CB-8A78-39026896CE7D}" destId="{4149D2C9-4C42-492C-8171-7B8BCCF661C4}" srcOrd="0" destOrd="0" presId="urn:microsoft.com/office/officeart/2005/8/layout/vList2"/>
    <dgm:cxn modelId="{B556AE11-78BB-4C43-B9E3-E6B720464662}" srcId="{86549520-EA8A-40CB-8A78-39026896CE7D}" destId="{15ACEAAF-B4A0-40BC-9836-099ECE7B8F7D}" srcOrd="3" destOrd="0" parTransId="{EEFA6D42-8796-4780-B11B-44A75B3DBFBA}" sibTransId="{0B4AB079-40D9-4440-893F-B43036AFF761}"/>
    <dgm:cxn modelId="{9271AD1B-3753-40B4-89D4-99C21ED020DE}" srcId="{86549520-EA8A-40CB-8A78-39026896CE7D}" destId="{0AD1021F-1D56-4E2D-A546-D0BF16820B92}" srcOrd="2" destOrd="0" parTransId="{BE3B4BAC-80D0-4059-9DD0-952D7FB1F669}" sibTransId="{91EA4B5F-5CF8-42AA-9214-34908CD6C53D}"/>
    <dgm:cxn modelId="{1BFFBA68-9260-4C87-88BC-7B2F01B18208}" srcId="{86549520-EA8A-40CB-8A78-39026896CE7D}" destId="{18C3F5F9-B262-45C0-A0FA-AF573060CA0F}" srcOrd="0" destOrd="0" parTransId="{FC4590C5-273B-422B-AC5F-5BCB2B986E34}" sibTransId="{8BB52D4A-AF2E-4D52-BD3E-EA795AADFC20}"/>
    <dgm:cxn modelId="{D5EBF54A-6A87-42B9-91C0-CD7E2E0EF991}" type="presOf" srcId="{0AD1021F-1D56-4E2D-A546-D0BF16820B92}" destId="{0ED1D2E6-1F20-4C63-98A4-E34923F5120D}" srcOrd="0" destOrd="0" presId="urn:microsoft.com/office/officeart/2005/8/layout/vList2"/>
    <dgm:cxn modelId="{5D790188-6F9E-44F2-A031-AE4D31472DC4}" type="presOf" srcId="{15ACEAAF-B4A0-40BC-9836-099ECE7B8F7D}" destId="{D2FA70D8-D49B-4984-8460-7C961D28052F}" srcOrd="0" destOrd="0" presId="urn:microsoft.com/office/officeart/2005/8/layout/vList2"/>
    <dgm:cxn modelId="{45AB61B0-4C80-43CA-B728-86A33292C164}" type="presOf" srcId="{28EA993E-D8BF-49AA-80AE-8F4ACAA28F49}" destId="{B3F41D67-7561-46D1-AB81-40B38EF4ED07}" srcOrd="0" destOrd="0" presId="urn:microsoft.com/office/officeart/2005/8/layout/vList2"/>
    <dgm:cxn modelId="{AA0ED4C9-9348-4DE1-A2E0-E53E66F28F37}" srcId="{86549520-EA8A-40CB-8A78-39026896CE7D}" destId="{28EA993E-D8BF-49AA-80AE-8F4ACAA28F49}" srcOrd="1" destOrd="0" parTransId="{BF45CF8A-DFEA-4FB9-B696-8C8D5FA00F2D}" sibTransId="{312F59DF-C5C7-4EBE-BE61-082E599A6140}"/>
    <dgm:cxn modelId="{75481ECA-A98A-4D37-B7ED-5CCA71809295}" type="presOf" srcId="{18C3F5F9-B262-45C0-A0FA-AF573060CA0F}" destId="{00FD76EB-7928-4C25-903B-CC8EBC9CDEE5}" srcOrd="0" destOrd="0" presId="urn:microsoft.com/office/officeart/2005/8/layout/vList2"/>
    <dgm:cxn modelId="{A4D1D42D-E6B5-40FD-B76A-56BDAD659C41}" type="presParOf" srcId="{4149D2C9-4C42-492C-8171-7B8BCCF661C4}" destId="{00FD76EB-7928-4C25-903B-CC8EBC9CDEE5}" srcOrd="0" destOrd="0" presId="urn:microsoft.com/office/officeart/2005/8/layout/vList2"/>
    <dgm:cxn modelId="{A1EBAFCE-E14E-4185-BD0C-5F799F1EFDB7}" type="presParOf" srcId="{4149D2C9-4C42-492C-8171-7B8BCCF661C4}" destId="{2AAC573D-7AA1-4E85-9592-6598BA1B4D2D}" srcOrd="1" destOrd="0" presId="urn:microsoft.com/office/officeart/2005/8/layout/vList2"/>
    <dgm:cxn modelId="{0A2C8CBB-E2C3-47E0-AF1D-A6BDD0E7381A}" type="presParOf" srcId="{4149D2C9-4C42-492C-8171-7B8BCCF661C4}" destId="{B3F41D67-7561-46D1-AB81-40B38EF4ED07}" srcOrd="2" destOrd="0" presId="urn:microsoft.com/office/officeart/2005/8/layout/vList2"/>
    <dgm:cxn modelId="{2E544EE5-08B0-48C0-9F7F-E5767628B22B}" type="presParOf" srcId="{4149D2C9-4C42-492C-8171-7B8BCCF661C4}" destId="{309D6659-F348-4D27-8C5D-E847FF7DD51C}" srcOrd="3" destOrd="0" presId="urn:microsoft.com/office/officeart/2005/8/layout/vList2"/>
    <dgm:cxn modelId="{FEBBC7D6-EDA5-4695-A505-7F72DCEE0F4F}" type="presParOf" srcId="{4149D2C9-4C42-492C-8171-7B8BCCF661C4}" destId="{0ED1D2E6-1F20-4C63-98A4-E34923F5120D}" srcOrd="4" destOrd="0" presId="urn:microsoft.com/office/officeart/2005/8/layout/vList2"/>
    <dgm:cxn modelId="{94FF91A4-5BCF-4C8E-9451-234E573D0E33}" type="presParOf" srcId="{4149D2C9-4C42-492C-8171-7B8BCCF661C4}" destId="{71FD9DD7-62AD-4861-A165-A10B9B752765}" srcOrd="5" destOrd="0" presId="urn:microsoft.com/office/officeart/2005/8/layout/vList2"/>
    <dgm:cxn modelId="{B7373072-9CAC-4CEE-B684-A74D2F7136F5}" type="presParOf" srcId="{4149D2C9-4C42-492C-8171-7B8BCCF661C4}" destId="{D2FA70D8-D49B-4984-8460-7C961D2805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AB1FD0-CDC3-47EB-A323-69DAE3A7291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D3B6A7-96B7-443A-8EDD-4A507D9482BA}">
      <dgm:prSet phldrT="[Text]"/>
      <dgm:spPr/>
      <dgm:t>
        <a:bodyPr/>
        <a:lstStyle/>
        <a:p>
          <a:r>
            <a:rPr lang="en-US" dirty="0" err="1"/>
            <a:t>Penelitian</a:t>
          </a:r>
          <a:r>
            <a:rPr lang="en-US" dirty="0"/>
            <a:t> </a:t>
          </a:r>
          <a:r>
            <a:rPr lang="en-US" dirty="0" err="1"/>
            <a:t>Psikologi</a:t>
          </a:r>
          <a:endParaRPr lang="en-US" dirty="0"/>
        </a:p>
      </dgm:t>
    </dgm:pt>
    <dgm:pt modelId="{4A51D29D-4A49-4BA0-AC5E-7B138364A448}" type="parTrans" cxnId="{40CDAA3C-2412-414C-8F71-E19043EA3EC5}">
      <dgm:prSet/>
      <dgm:spPr/>
      <dgm:t>
        <a:bodyPr/>
        <a:lstStyle/>
        <a:p>
          <a:endParaRPr lang="en-US"/>
        </a:p>
      </dgm:t>
    </dgm:pt>
    <dgm:pt modelId="{DA2851DA-32F4-41BD-83FA-5F1CF1750152}" type="sibTrans" cxnId="{40CDAA3C-2412-414C-8F71-E19043EA3EC5}">
      <dgm:prSet/>
      <dgm:spPr/>
      <dgm:t>
        <a:bodyPr/>
        <a:lstStyle/>
        <a:p>
          <a:endParaRPr lang="en-US"/>
        </a:p>
      </dgm:t>
    </dgm:pt>
    <dgm:pt modelId="{60BFCEE2-09CA-4C9C-B930-275E512A4AA3}">
      <dgm:prSet phldrT="[Text]"/>
      <dgm:spPr/>
      <dgm:t>
        <a:bodyPr/>
        <a:lstStyle/>
        <a:p>
          <a:r>
            <a:rPr lang="en-US" dirty="0" err="1"/>
            <a:t>Kualitatif</a:t>
          </a:r>
          <a:endParaRPr lang="en-US" dirty="0"/>
        </a:p>
      </dgm:t>
    </dgm:pt>
    <dgm:pt modelId="{0DA8C6B6-DD4F-4928-9DAD-5543E5D8A43F}" type="parTrans" cxnId="{6C6B6137-6726-4644-8B90-6121692088DE}">
      <dgm:prSet/>
      <dgm:spPr/>
      <dgm:t>
        <a:bodyPr/>
        <a:lstStyle/>
        <a:p>
          <a:endParaRPr lang="en-US"/>
        </a:p>
      </dgm:t>
    </dgm:pt>
    <dgm:pt modelId="{00034430-4EDE-4843-9200-4C6F5137BFFF}" type="sibTrans" cxnId="{6C6B6137-6726-4644-8B90-6121692088DE}">
      <dgm:prSet/>
      <dgm:spPr/>
      <dgm:t>
        <a:bodyPr/>
        <a:lstStyle/>
        <a:p>
          <a:endParaRPr lang="en-US"/>
        </a:p>
      </dgm:t>
    </dgm:pt>
    <dgm:pt modelId="{696E0058-6D23-4E58-ADA0-0665D14983AD}">
      <dgm:prSet phldrT="[Text]"/>
      <dgm:spPr/>
      <dgm:t>
        <a:bodyPr/>
        <a:lstStyle/>
        <a:p>
          <a:r>
            <a:rPr lang="en-US" dirty="0" err="1"/>
            <a:t>Fenomenologi</a:t>
          </a:r>
          <a:endParaRPr lang="en-US" dirty="0"/>
        </a:p>
      </dgm:t>
    </dgm:pt>
    <dgm:pt modelId="{301E811C-336D-4B56-8AD7-76EC864BE641}" type="parTrans" cxnId="{C6FD790E-6427-4CAE-8A5B-0DF5C0B81825}">
      <dgm:prSet/>
      <dgm:spPr/>
      <dgm:t>
        <a:bodyPr/>
        <a:lstStyle/>
        <a:p>
          <a:endParaRPr lang="en-US"/>
        </a:p>
      </dgm:t>
    </dgm:pt>
    <dgm:pt modelId="{2407F739-856E-4331-8BDB-770FF3A53501}" type="sibTrans" cxnId="{C6FD790E-6427-4CAE-8A5B-0DF5C0B81825}">
      <dgm:prSet/>
      <dgm:spPr/>
      <dgm:t>
        <a:bodyPr/>
        <a:lstStyle/>
        <a:p>
          <a:endParaRPr lang="en-US"/>
        </a:p>
      </dgm:t>
    </dgm:pt>
    <dgm:pt modelId="{2DF67ACF-1007-41DE-97F0-E42698887C4D}">
      <dgm:prSet phldrT="[Text]"/>
      <dgm:spPr/>
      <dgm:t>
        <a:bodyPr/>
        <a:lstStyle/>
        <a:p>
          <a:r>
            <a:rPr lang="en-US" dirty="0" err="1"/>
            <a:t>Etnografi</a:t>
          </a:r>
          <a:endParaRPr lang="en-US" dirty="0"/>
        </a:p>
      </dgm:t>
    </dgm:pt>
    <dgm:pt modelId="{65F80703-B956-4D27-8EC9-0418A20786B2}" type="parTrans" cxnId="{EADE9C11-6186-44E8-9653-7BC2541CE5A3}">
      <dgm:prSet/>
      <dgm:spPr/>
      <dgm:t>
        <a:bodyPr/>
        <a:lstStyle/>
        <a:p>
          <a:endParaRPr lang="en-US"/>
        </a:p>
      </dgm:t>
    </dgm:pt>
    <dgm:pt modelId="{EA2E84CC-8328-467D-95DC-D8634932B243}" type="sibTrans" cxnId="{EADE9C11-6186-44E8-9653-7BC2541CE5A3}">
      <dgm:prSet/>
      <dgm:spPr/>
      <dgm:t>
        <a:bodyPr/>
        <a:lstStyle/>
        <a:p>
          <a:endParaRPr lang="en-US"/>
        </a:p>
      </dgm:t>
    </dgm:pt>
    <dgm:pt modelId="{4C27AAFE-9427-4CD0-8D80-5893D6B06EE4}">
      <dgm:prSet phldrT="[Text]"/>
      <dgm:spPr/>
      <dgm:t>
        <a:bodyPr/>
        <a:lstStyle/>
        <a:p>
          <a:r>
            <a:rPr lang="en-US" dirty="0" err="1"/>
            <a:t>Kuantitatif</a:t>
          </a:r>
          <a:endParaRPr lang="en-US" dirty="0"/>
        </a:p>
      </dgm:t>
    </dgm:pt>
    <dgm:pt modelId="{8B45DD9D-35CA-4DDF-A2F3-9B04A2192FDD}" type="parTrans" cxnId="{6985B74E-EE0A-4937-8603-1BA610CBFF7B}">
      <dgm:prSet/>
      <dgm:spPr/>
      <dgm:t>
        <a:bodyPr/>
        <a:lstStyle/>
        <a:p>
          <a:endParaRPr lang="en-US"/>
        </a:p>
      </dgm:t>
    </dgm:pt>
    <dgm:pt modelId="{27523781-44E5-4B11-9271-F07535847A4F}" type="sibTrans" cxnId="{6985B74E-EE0A-4937-8603-1BA610CBFF7B}">
      <dgm:prSet/>
      <dgm:spPr/>
      <dgm:t>
        <a:bodyPr/>
        <a:lstStyle/>
        <a:p>
          <a:endParaRPr lang="en-US"/>
        </a:p>
      </dgm:t>
    </dgm:pt>
    <dgm:pt modelId="{D38BEB3E-D1FB-4131-8F70-9CC1C63C73B5}">
      <dgm:prSet phldrT="[Text]"/>
      <dgm:spPr/>
      <dgm:t>
        <a:bodyPr/>
        <a:lstStyle/>
        <a:p>
          <a:r>
            <a:rPr lang="en-US" dirty="0"/>
            <a:t>Non-</a:t>
          </a:r>
          <a:r>
            <a:rPr lang="en-US" dirty="0" err="1"/>
            <a:t>eksperimental</a:t>
          </a:r>
          <a:endParaRPr lang="en-US" dirty="0"/>
        </a:p>
      </dgm:t>
    </dgm:pt>
    <dgm:pt modelId="{19B75C0D-B2A8-454E-92D7-1EA383A18F67}" type="parTrans" cxnId="{6C550911-5875-4B81-84F9-14E9198B03A6}">
      <dgm:prSet/>
      <dgm:spPr/>
      <dgm:t>
        <a:bodyPr/>
        <a:lstStyle/>
        <a:p>
          <a:endParaRPr lang="en-US"/>
        </a:p>
      </dgm:t>
    </dgm:pt>
    <dgm:pt modelId="{F103E9A5-24FA-4FB2-A912-2D8328E8259B}" type="sibTrans" cxnId="{6C550911-5875-4B81-84F9-14E9198B03A6}">
      <dgm:prSet/>
      <dgm:spPr/>
      <dgm:t>
        <a:bodyPr/>
        <a:lstStyle/>
        <a:p>
          <a:endParaRPr lang="en-US"/>
        </a:p>
      </dgm:t>
    </dgm:pt>
    <dgm:pt modelId="{592F4565-7550-4542-B87F-84F1E0CE2EB5}">
      <dgm:prSet phldrT="[Text]"/>
      <dgm:spPr/>
      <dgm:t>
        <a:bodyPr/>
        <a:lstStyle/>
        <a:p>
          <a:r>
            <a:rPr lang="en-US" dirty="0" err="1"/>
            <a:t>Studi</a:t>
          </a:r>
          <a:r>
            <a:rPr lang="en-US" dirty="0"/>
            <a:t> </a:t>
          </a:r>
          <a:r>
            <a:rPr lang="en-US" dirty="0" err="1"/>
            <a:t>Kasus</a:t>
          </a:r>
          <a:endParaRPr lang="en-US" dirty="0"/>
        </a:p>
      </dgm:t>
    </dgm:pt>
    <dgm:pt modelId="{D9599159-55B2-45A5-837F-A260E4A26E9B}" type="parTrans" cxnId="{D46A7516-F880-439E-80CD-C368A6F9AD12}">
      <dgm:prSet/>
      <dgm:spPr/>
      <dgm:t>
        <a:bodyPr/>
        <a:lstStyle/>
        <a:p>
          <a:endParaRPr lang="en-US"/>
        </a:p>
      </dgm:t>
    </dgm:pt>
    <dgm:pt modelId="{79578175-BE85-4B61-9825-C690E19695F3}" type="sibTrans" cxnId="{D46A7516-F880-439E-80CD-C368A6F9AD12}">
      <dgm:prSet/>
      <dgm:spPr/>
      <dgm:t>
        <a:bodyPr/>
        <a:lstStyle/>
        <a:p>
          <a:endParaRPr lang="en-US"/>
        </a:p>
      </dgm:t>
    </dgm:pt>
    <dgm:pt modelId="{CDC5953B-7925-404B-9866-434B50A886FE}">
      <dgm:prSet phldrT="[Text]"/>
      <dgm:spPr/>
      <dgm:t>
        <a:bodyPr/>
        <a:lstStyle/>
        <a:p>
          <a:r>
            <a:rPr lang="en-US" dirty="0" err="1"/>
            <a:t>Eksperimental</a:t>
          </a:r>
          <a:endParaRPr lang="en-US" dirty="0"/>
        </a:p>
      </dgm:t>
    </dgm:pt>
    <dgm:pt modelId="{4FD4917B-FE4F-40D9-B5F1-B48F458D3A70}" type="parTrans" cxnId="{CDF3BCC1-1244-4F83-B1FC-EA3911B33264}">
      <dgm:prSet/>
      <dgm:spPr/>
      <dgm:t>
        <a:bodyPr/>
        <a:lstStyle/>
        <a:p>
          <a:endParaRPr lang="en-US"/>
        </a:p>
      </dgm:t>
    </dgm:pt>
    <dgm:pt modelId="{EF5B05FF-F20E-4896-8553-118883B39C85}" type="sibTrans" cxnId="{CDF3BCC1-1244-4F83-B1FC-EA3911B33264}">
      <dgm:prSet/>
      <dgm:spPr/>
      <dgm:t>
        <a:bodyPr/>
        <a:lstStyle/>
        <a:p>
          <a:endParaRPr lang="en-US"/>
        </a:p>
      </dgm:t>
    </dgm:pt>
    <dgm:pt modelId="{73EB865B-B001-4BCE-929D-69F544DAB233}" type="pres">
      <dgm:prSet presAssocID="{4EAB1FD0-CDC3-47EB-A323-69DAE3A7291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AF45B02-0F40-4BE7-A204-127DFD12E218}" type="pres">
      <dgm:prSet presAssocID="{9FD3B6A7-96B7-443A-8EDD-4A507D9482BA}" presName="hierRoot1" presStyleCnt="0"/>
      <dgm:spPr/>
    </dgm:pt>
    <dgm:pt modelId="{E454EBD0-93B6-4B7B-9DDB-EB262F6479F9}" type="pres">
      <dgm:prSet presAssocID="{9FD3B6A7-96B7-443A-8EDD-4A507D9482BA}" presName="composite" presStyleCnt="0"/>
      <dgm:spPr/>
    </dgm:pt>
    <dgm:pt modelId="{15512E0D-021A-42C3-9F59-AA08B0AFF3C6}" type="pres">
      <dgm:prSet presAssocID="{9FD3B6A7-96B7-443A-8EDD-4A507D9482BA}" presName="background" presStyleLbl="node0" presStyleIdx="0" presStyleCnt="1"/>
      <dgm:spPr/>
    </dgm:pt>
    <dgm:pt modelId="{19E599A2-446D-422B-B50F-D9E2DFF00719}" type="pres">
      <dgm:prSet presAssocID="{9FD3B6A7-96B7-443A-8EDD-4A507D9482BA}" presName="text" presStyleLbl="fgAcc0" presStyleIdx="0" presStyleCnt="1" custScaleX="194493">
        <dgm:presLayoutVars>
          <dgm:chPref val="3"/>
        </dgm:presLayoutVars>
      </dgm:prSet>
      <dgm:spPr/>
    </dgm:pt>
    <dgm:pt modelId="{1B58824A-EA15-4238-80F5-B62FD4AD0A70}" type="pres">
      <dgm:prSet presAssocID="{9FD3B6A7-96B7-443A-8EDD-4A507D9482BA}" presName="hierChild2" presStyleCnt="0"/>
      <dgm:spPr/>
    </dgm:pt>
    <dgm:pt modelId="{8B4EA8B2-E616-4552-826D-2B3E3C295623}" type="pres">
      <dgm:prSet presAssocID="{0DA8C6B6-DD4F-4928-9DAD-5543E5D8A43F}" presName="Name10" presStyleLbl="parChTrans1D2" presStyleIdx="0" presStyleCnt="2"/>
      <dgm:spPr/>
    </dgm:pt>
    <dgm:pt modelId="{B8106EA6-633A-4DE4-BD22-65DBDF835136}" type="pres">
      <dgm:prSet presAssocID="{60BFCEE2-09CA-4C9C-B930-275E512A4AA3}" presName="hierRoot2" presStyleCnt="0"/>
      <dgm:spPr/>
    </dgm:pt>
    <dgm:pt modelId="{1BF06E45-EE91-4540-BF71-B47F1EA44806}" type="pres">
      <dgm:prSet presAssocID="{60BFCEE2-09CA-4C9C-B930-275E512A4AA3}" presName="composite2" presStyleCnt="0"/>
      <dgm:spPr/>
    </dgm:pt>
    <dgm:pt modelId="{D85ABAC8-81FE-4636-A751-A1D432C99887}" type="pres">
      <dgm:prSet presAssocID="{60BFCEE2-09CA-4C9C-B930-275E512A4AA3}" presName="background2" presStyleLbl="node2" presStyleIdx="0" presStyleCnt="2"/>
      <dgm:spPr/>
    </dgm:pt>
    <dgm:pt modelId="{FD33BE27-7E53-4D73-9F0E-278153DC150E}" type="pres">
      <dgm:prSet presAssocID="{60BFCEE2-09CA-4C9C-B930-275E512A4AA3}" presName="text2" presStyleLbl="fgAcc2" presStyleIdx="0" presStyleCnt="2">
        <dgm:presLayoutVars>
          <dgm:chPref val="3"/>
        </dgm:presLayoutVars>
      </dgm:prSet>
      <dgm:spPr/>
    </dgm:pt>
    <dgm:pt modelId="{176F652E-FE25-42E4-B25F-0AD85ECC945D}" type="pres">
      <dgm:prSet presAssocID="{60BFCEE2-09CA-4C9C-B930-275E512A4AA3}" presName="hierChild3" presStyleCnt="0"/>
      <dgm:spPr/>
    </dgm:pt>
    <dgm:pt modelId="{9BA24C21-EAA0-424C-9A6D-E41577F6FFE8}" type="pres">
      <dgm:prSet presAssocID="{301E811C-336D-4B56-8AD7-76EC864BE641}" presName="Name17" presStyleLbl="parChTrans1D3" presStyleIdx="0" presStyleCnt="5"/>
      <dgm:spPr/>
    </dgm:pt>
    <dgm:pt modelId="{BBD41480-3CDF-4980-BE15-BB178D72728E}" type="pres">
      <dgm:prSet presAssocID="{696E0058-6D23-4E58-ADA0-0665D14983AD}" presName="hierRoot3" presStyleCnt="0"/>
      <dgm:spPr/>
    </dgm:pt>
    <dgm:pt modelId="{B600061D-036C-481B-9128-142A43B72498}" type="pres">
      <dgm:prSet presAssocID="{696E0058-6D23-4E58-ADA0-0665D14983AD}" presName="composite3" presStyleCnt="0"/>
      <dgm:spPr/>
    </dgm:pt>
    <dgm:pt modelId="{B9A0C5AE-80AC-41E9-B60B-EDEA26281868}" type="pres">
      <dgm:prSet presAssocID="{696E0058-6D23-4E58-ADA0-0665D14983AD}" presName="background3" presStyleLbl="node3" presStyleIdx="0" presStyleCnt="5"/>
      <dgm:spPr/>
    </dgm:pt>
    <dgm:pt modelId="{92EB9BEE-486B-4A01-A598-AD6A6CB3D74F}" type="pres">
      <dgm:prSet presAssocID="{696E0058-6D23-4E58-ADA0-0665D14983AD}" presName="text3" presStyleLbl="fgAcc3" presStyleIdx="0" presStyleCnt="5">
        <dgm:presLayoutVars>
          <dgm:chPref val="3"/>
        </dgm:presLayoutVars>
      </dgm:prSet>
      <dgm:spPr/>
    </dgm:pt>
    <dgm:pt modelId="{D8C3DF2C-5029-4933-B2C2-CCF0807BBC41}" type="pres">
      <dgm:prSet presAssocID="{696E0058-6D23-4E58-ADA0-0665D14983AD}" presName="hierChild4" presStyleCnt="0"/>
      <dgm:spPr/>
    </dgm:pt>
    <dgm:pt modelId="{6FABD785-97C4-457B-8010-BC14699BB732}" type="pres">
      <dgm:prSet presAssocID="{65F80703-B956-4D27-8EC9-0418A20786B2}" presName="Name17" presStyleLbl="parChTrans1D3" presStyleIdx="1" presStyleCnt="5"/>
      <dgm:spPr/>
    </dgm:pt>
    <dgm:pt modelId="{D7C86BB2-A423-44E8-8772-C919DDFBEE75}" type="pres">
      <dgm:prSet presAssocID="{2DF67ACF-1007-41DE-97F0-E42698887C4D}" presName="hierRoot3" presStyleCnt="0"/>
      <dgm:spPr/>
    </dgm:pt>
    <dgm:pt modelId="{0E427AF1-5008-407B-A093-B11531C1BEFD}" type="pres">
      <dgm:prSet presAssocID="{2DF67ACF-1007-41DE-97F0-E42698887C4D}" presName="composite3" presStyleCnt="0"/>
      <dgm:spPr/>
    </dgm:pt>
    <dgm:pt modelId="{36EFF329-1807-4346-A255-A893E55A8129}" type="pres">
      <dgm:prSet presAssocID="{2DF67ACF-1007-41DE-97F0-E42698887C4D}" presName="background3" presStyleLbl="node3" presStyleIdx="1" presStyleCnt="5"/>
      <dgm:spPr/>
    </dgm:pt>
    <dgm:pt modelId="{D4AD5668-3030-4BC5-AAD0-6D6A4F901E9C}" type="pres">
      <dgm:prSet presAssocID="{2DF67ACF-1007-41DE-97F0-E42698887C4D}" presName="text3" presStyleLbl="fgAcc3" presStyleIdx="1" presStyleCnt="5">
        <dgm:presLayoutVars>
          <dgm:chPref val="3"/>
        </dgm:presLayoutVars>
      </dgm:prSet>
      <dgm:spPr/>
    </dgm:pt>
    <dgm:pt modelId="{1FDDB1E3-62BD-4BCC-B3DA-108CE69ADA04}" type="pres">
      <dgm:prSet presAssocID="{2DF67ACF-1007-41DE-97F0-E42698887C4D}" presName="hierChild4" presStyleCnt="0"/>
      <dgm:spPr/>
    </dgm:pt>
    <dgm:pt modelId="{5E1F4ED3-871B-48C4-A193-7B18758274BA}" type="pres">
      <dgm:prSet presAssocID="{D9599159-55B2-45A5-837F-A260E4A26E9B}" presName="Name17" presStyleLbl="parChTrans1D3" presStyleIdx="2" presStyleCnt="5"/>
      <dgm:spPr/>
    </dgm:pt>
    <dgm:pt modelId="{06EEB7C6-BE41-4673-83AF-52412FAE0B67}" type="pres">
      <dgm:prSet presAssocID="{592F4565-7550-4542-B87F-84F1E0CE2EB5}" presName="hierRoot3" presStyleCnt="0"/>
      <dgm:spPr/>
    </dgm:pt>
    <dgm:pt modelId="{5DD171A8-0989-47FA-B1B5-5DE0886A1522}" type="pres">
      <dgm:prSet presAssocID="{592F4565-7550-4542-B87F-84F1E0CE2EB5}" presName="composite3" presStyleCnt="0"/>
      <dgm:spPr/>
    </dgm:pt>
    <dgm:pt modelId="{44935A39-EB0A-47B4-B92E-310D6223BD7F}" type="pres">
      <dgm:prSet presAssocID="{592F4565-7550-4542-B87F-84F1E0CE2EB5}" presName="background3" presStyleLbl="node3" presStyleIdx="2" presStyleCnt="5"/>
      <dgm:spPr/>
    </dgm:pt>
    <dgm:pt modelId="{E532307E-7FEB-4485-8EE7-D966DE1EC2E9}" type="pres">
      <dgm:prSet presAssocID="{592F4565-7550-4542-B87F-84F1E0CE2EB5}" presName="text3" presStyleLbl="fgAcc3" presStyleIdx="2" presStyleCnt="5">
        <dgm:presLayoutVars>
          <dgm:chPref val="3"/>
        </dgm:presLayoutVars>
      </dgm:prSet>
      <dgm:spPr/>
    </dgm:pt>
    <dgm:pt modelId="{346C8DD2-DE09-43D3-BDCE-4EBA516E0F5C}" type="pres">
      <dgm:prSet presAssocID="{592F4565-7550-4542-B87F-84F1E0CE2EB5}" presName="hierChild4" presStyleCnt="0"/>
      <dgm:spPr/>
    </dgm:pt>
    <dgm:pt modelId="{13935BD5-F6C8-492B-999C-F65A50CA639F}" type="pres">
      <dgm:prSet presAssocID="{8B45DD9D-35CA-4DDF-A2F3-9B04A2192FDD}" presName="Name10" presStyleLbl="parChTrans1D2" presStyleIdx="1" presStyleCnt="2"/>
      <dgm:spPr/>
    </dgm:pt>
    <dgm:pt modelId="{097BC717-AFBF-4EAF-8C6C-208AB49C62D6}" type="pres">
      <dgm:prSet presAssocID="{4C27AAFE-9427-4CD0-8D80-5893D6B06EE4}" presName="hierRoot2" presStyleCnt="0"/>
      <dgm:spPr/>
    </dgm:pt>
    <dgm:pt modelId="{E08146EC-2C30-41AF-8FE0-A9123B02EB25}" type="pres">
      <dgm:prSet presAssocID="{4C27AAFE-9427-4CD0-8D80-5893D6B06EE4}" presName="composite2" presStyleCnt="0"/>
      <dgm:spPr/>
    </dgm:pt>
    <dgm:pt modelId="{77E17CE9-20FA-4BB5-B71B-ABB9CABBEA5F}" type="pres">
      <dgm:prSet presAssocID="{4C27AAFE-9427-4CD0-8D80-5893D6B06EE4}" presName="background2" presStyleLbl="node2" presStyleIdx="1" presStyleCnt="2"/>
      <dgm:spPr/>
    </dgm:pt>
    <dgm:pt modelId="{8B052B47-C8B0-4B64-B091-279BF52FC279}" type="pres">
      <dgm:prSet presAssocID="{4C27AAFE-9427-4CD0-8D80-5893D6B06EE4}" presName="text2" presStyleLbl="fgAcc2" presStyleIdx="1" presStyleCnt="2">
        <dgm:presLayoutVars>
          <dgm:chPref val="3"/>
        </dgm:presLayoutVars>
      </dgm:prSet>
      <dgm:spPr/>
    </dgm:pt>
    <dgm:pt modelId="{14078213-7311-49BB-B6C0-2A91758E8653}" type="pres">
      <dgm:prSet presAssocID="{4C27AAFE-9427-4CD0-8D80-5893D6B06EE4}" presName="hierChild3" presStyleCnt="0"/>
      <dgm:spPr/>
    </dgm:pt>
    <dgm:pt modelId="{04E64E18-8F5D-4D20-8397-463BBEB3919B}" type="pres">
      <dgm:prSet presAssocID="{19B75C0D-B2A8-454E-92D7-1EA383A18F67}" presName="Name17" presStyleLbl="parChTrans1D3" presStyleIdx="3" presStyleCnt="5"/>
      <dgm:spPr/>
    </dgm:pt>
    <dgm:pt modelId="{40A180C1-7093-4F43-A907-8BF6E842A63A}" type="pres">
      <dgm:prSet presAssocID="{D38BEB3E-D1FB-4131-8F70-9CC1C63C73B5}" presName="hierRoot3" presStyleCnt="0"/>
      <dgm:spPr/>
    </dgm:pt>
    <dgm:pt modelId="{4CD7F61B-D2D3-4A0F-BDF4-29B54AC25F22}" type="pres">
      <dgm:prSet presAssocID="{D38BEB3E-D1FB-4131-8F70-9CC1C63C73B5}" presName="composite3" presStyleCnt="0"/>
      <dgm:spPr/>
    </dgm:pt>
    <dgm:pt modelId="{F091FE50-3DFE-4DC8-B53F-BD810ADC08F9}" type="pres">
      <dgm:prSet presAssocID="{D38BEB3E-D1FB-4131-8F70-9CC1C63C73B5}" presName="background3" presStyleLbl="node3" presStyleIdx="3" presStyleCnt="5"/>
      <dgm:spPr/>
    </dgm:pt>
    <dgm:pt modelId="{1C82C05F-D61B-4D6E-AF3C-F8A45877DE0D}" type="pres">
      <dgm:prSet presAssocID="{D38BEB3E-D1FB-4131-8F70-9CC1C63C73B5}" presName="text3" presStyleLbl="fgAcc3" presStyleIdx="3" presStyleCnt="5">
        <dgm:presLayoutVars>
          <dgm:chPref val="3"/>
        </dgm:presLayoutVars>
      </dgm:prSet>
      <dgm:spPr/>
    </dgm:pt>
    <dgm:pt modelId="{E7E1DAC4-8012-45EF-BD29-1FC64E818370}" type="pres">
      <dgm:prSet presAssocID="{D38BEB3E-D1FB-4131-8F70-9CC1C63C73B5}" presName="hierChild4" presStyleCnt="0"/>
      <dgm:spPr/>
    </dgm:pt>
    <dgm:pt modelId="{79FD260F-F781-40A6-97BE-B2F07019E696}" type="pres">
      <dgm:prSet presAssocID="{4FD4917B-FE4F-40D9-B5F1-B48F458D3A70}" presName="Name17" presStyleLbl="parChTrans1D3" presStyleIdx="4" presStyleCnt="5"/>
      <dgm:spPr/>
    </dgm:pt>
    <dgm:pt modelId="{B5E3CED0-C49A-45F5-8510-53CBFC15E186}" type="pres">
      <dgm:prSet presAssocID="{CDC5953B-7925-404B-9866-434B50A886FE}" presName="hierRoot3" presStyleCnt="0"/>
      <dgm:spPr/>
    </dgm:pt>
    <dgm:pt modelId="{F7028175-5282-4296-962C-98A0D3D41ED6}" type="pres">
      <dgm:prSet presAssocID="{CDC5953B-7925-404B-9866-434B50A886FE}" presName="composite3" presStyleCnt="0"/>
      <dgm:spPr/>
    </dgm:pt>
    <dgm:pt modelId="{BED8EA89-6B1F-4C5E-890A-23222EE523D4}" type="pres">
      <dgm:prSet presAssocID="{CDC5953B-7925-404B-9866-434B50A886FE}" presName="background3" presStyleLbl="node3" presStyleIdx="4" presStyleCnt="5"/>
      <dgm:spPr/>
    </dgm:pt>
    <dgm:pt modelId="{74BDE153-5C75-4BA9-A033-97013821CC52}" type="pres">
      <dgm:prSet presAssocID="{CDC5953B-7925-404B-9866-434B50A886FE}" presName="text3" presStyleLbl="fgAcc3" presStyleIdx="4" presStyleCnt="5">
        <dgm:presLayoutVars>
          <dgm:chPref val="3"/>
        </dgm:presLayoutVars>
      </dgm:prSet>
      <dgm:spPr/>
    </dgm:pt>
    <dgm:pt modelId="{811218D7-F7DE-491B-B04B-C7F91B1C335A}" type="pres">
      <dgm:prSet presAssocID="{CDC5953B-7925-404B-9866-434B50A886FE}" presName="hierChild4" presStyleCnt="0"/>
      <dgm:spPr/>
    </dgm:pt>
  </dgm:ptLst>
  <dgm:cxnLst>
    <dgm:cxn modelId="{C6FD790E-6427-4CAE-8A5B-0DF5C0B81825}" srcId="{60BFCEE2-09CA-4C9C-B930-275E512A4AA3}" destId="{696E0058-6D23-4E58-ADA0-0665D14983AD}" srcOrd="0" destOrd="0" parTransId="{301E811C-336D-4B56-8AD7-76EC864BE641}" sibTransId="{2407F739-856E-4331-8BDB-770FF3A53501}"/>
    <dgm:cxn modelId="{7784AD10-22E3-49AE-99B3-972461B9DB5A}" type="presOf" srcId="{0DA8C6B6-DD4F-4928-9DAD-5543E5D8A43F}" destId="{8B4EA8B2-E616-4552-826D-2B3E3C295623}" srcOrd="0" destOrd="0" presId="urn:microsoft.com/office/officeart/2005/8/layout/hierarchy1"/>
    <dgm:cxn modelId="{6C550911-5875-4B81-84F9-14E9198B03A6}" srcId="{4C27AAFE-9427-4CD0-8D80-5893D6B06EE4}" destId="{D38BEB3E-D1FB-4131-8F70-9CC1C63C73B5}" srcOrd="0" destOrd="0" parTransId="{19B75C0D-B2A8-454E-92D7-1EA383A18F67}" sibTransId="{F103E9A5-24FA-4FB2-A912-2D8328E8259B}"/>
    <dgm:cxn modelId="{EADE9C11-6186-44E8-9653-7BC2541CE5A3}" srcId="{60BFCEE2-09CA-4C9C-B930-275E512A4AA3}" destId="{2DF67ACF-1007-41DE-97F0-E42698887C4D}" srcOrd="1" destOrd="0" parTransId="{65F80703-B956-4D27-8EC9-0418A20786B2}" sibTransId="{EA2E84CC-8328-467D-95DC-D8634932B243}"/>
    <dgm:cxn modelId="{D46A7516-F880-439E-80CD-C368A6F9AD12}" srcId="{60BFCEE2-09CA-4C9C-B930-275E512A4AA3}" destId="{592F4565-7550-4542-B87F-84F1E0CE2EB5}" srcOrd="2" destOrd="0" parTransId="{D9599159-55B2-45A5-837F-A260E4A26E9B}" sibTransId="{79578175-BE85-4B61-9825-C690E19695F3}"/>
    <dgm:cxn modelId="{84F2AD1A-D89B-4DB6-82D3-81E575D905B8}" type="presOf" srcId="{592F4565-7550-4542-B87F-84F1E0CE2EB5}" destId="{E532307E-7FEB-4485-8EE7-D966DE1EC2E9}" srcOrd="0" destOrd="0" presId="urn:microsoft.com/office/officeart/2005/8/layout/hierarchy1"/>
    <dgm:cxn modelId="{6EE8C61C-D15B-4E5F-A80D-2FD96B3D70DE}" type="presOf" srcId="{2DF67ACF-1007-41DE-97F0-E42698887C4D}" destId="{D4AD5668-3030-4BC5-AAD0-6D6A4F901E9C}" srcOrd="0" destOrd="0" presId="urn:microsoft.com/office/officeart/2005/8/layout/hierarchy1"/>
    <dgm:cxn modelId="{E67EDE1D-8FB2-4C27-989C-56421984CD9F}" type="presOf" srcId="{301E811C-336D-4B56-8AD7-76EC864BE641}" destId="{9BA24C21-EAA0-424C-9A6D-E41577F6FFE8}" srcOrd="0" destOrd="0" presId="urn:microsoft.com/office/officeart/2005/8/layout/hierarchy1"/>
    <dgm:cxn modelId="{6C6B6137-6726-4644-8B90-6121692088DE}" srcId="{9FD3B6A7-96B7-443A-8EDD-4A507D9482BA}" destId="{60BFCEE2-09CA-4C9C-B930-275E512A4AA3}" srcOrd="0" destOrd="0" parTransId="{0DA8C6B6-DD4F-4928-9DAD-5543E5D8A43F}" sibTransId="{00034430-4EDE-4843-9200-4C6F5137BFFF}"/>
    <dgm:cxn modelId="{40CDAA3C-2412-414C-8F71-E19043EA3EC5}" srcId="{4EAB1FD0-CDC3-47EB-A323-69DAE3A72917}" destId="{9FD3B6A7-96B7-443A-8EDD-4A507D9482BA}" srcOrd="0" destOrd="0" parTransId="{4A51D29D-4A49-4BA0-AC5E-7B138364A448}" sibTransId="{DA2851DA-32F4-41BD-83FA-5F1CF1750152}"/>
    <dgm:cxn modelId="{6985B74E-EE0A-4937-8603-1BA610CBFF7B}" srcId="{9FD3B6A7-96B7-443A-8EDD-4A507D9482BA}" destId="{4C27AAFE-9427-4CD0-8D80-5893D6B06EE4}" srcOrd="1" destOrd="0" parTransId="{8B45DD9D-35CA-4DDF-A2F3-9B04A2192FDD}" sibTransId="{27523781-44E5-4B11-9271-F07535847A4F}"/>
    <dgm:cxn modelId="{099E4775-1657-4BD8-B4C5-719FC02DC568}" type="presOf" srcId="{D38BEB3E-D1FB-4131-8F70-9CC1C63C73B5}" destId="{1C82C05F-D61B-4D6E-AF3C-F8A45877DE0D}" srcOrd="0" destOrd="0" presId="urn:microsoft.com/office/officeart/2005/8/layout/hierarchy1"/>
    <dgm:cxn modelId="{95428559-3D6B-4309-9618-55F14751B310}" type="presOf" srcId="{8B45DD9D-35CA-4DDF-A2F3-9B04A2192FDD}" destId="{13935BD5-F6C8-492B-999C-F65A50CA639F}" srcOrd="0" destOrd="0" presId="urn:microsoft.com/office/officeart/2005/8/layout/hierarchy1"/>
    <dgm:cxn modelId="{7724157E-B968-4075-B521-6F14D958F8F4}" type="presOf" srcId="{696E0058-6D23-4E58-ADA0-0665D14983AD}" destId="{92EB9BEE-486B-4A01-A598-AD6A6CB3D74F}" srcOrd="0" destOrd="0" presId="urn:microsoft.com/office/officeart/2005/8/layout/hierarchy1"/>
    <dgm:cxn modelId="{169A5387-11CF-4F67-9D34-50BBE2ADB429}" type="presOf" srcId="{19B75C0D-B2A8-454E-92D7-1EA383A18F67}" destId="{04E64E18-8F5D-4D20-8397-463BBEB3919B}" srcOrd="0" destOrd="0" presId="urn:microsoft.com/office/officeart/2005/8/layout/hierarchy1"/>
    <dgm:cxn modelId="{8796CC9F-DC63-496C-930A-CAA08BBB611A}" type="presOf" srcId="{D9599159-55B2-45A5-837F-A260E4A26E9B}" destId="{5E1F4ED3-871B-48C4-A193-7B18758274BA}" srcOrd="0" destOrd="0" presId="urn:microsoft.com/office/officeart/2005/8/layout/hierarchy1"/>
    <dgm:cxn modelId="{99E437A0-E2AC-445B-8BA6-BEF5D81C2086}" type="presOf" srcId="{CDC5953B-7925-404B-9866-434B50A886FE}" destId="{74BDE153-5C75-4BA9-A033-97013821CC52}" srcOrd="0" destOrd="0" presId="urn:microsoft.com/office/officeart/2005/8/layout/hierarchy1"/>
    <dgm:cxn modelId="{6E48F1AD-5577-41F8-8E94-0254C9A65056}" type="presOf" srcId="{60BFCEE2-09CA-4C9C-B930-275E512A4AA3}" destId="{FD33BE27-7E53-4D73-9F0E-278153DC150E}" srcOrd="0" destOrd="0" presId="urn:microsoft.com/office/officeart/2005/8/layout/hierarchy1"/>
    <dgm:cxn modelId="{1B53ADB1-1C64-45E6-9069-3EB569B35946}" type="presOf" srcId="{4C27AAFE-9427-4CD0-8D80-5893D6B06EE4}" destId="{8B052B47-C8B0-4B64-B091-279BF52FC279}" srcOrd="0" destOrd="0" presId="urn:microsoft.com/office/officeart/2005/8/layout/hierarchy1"/>
    <dgm:cxn modelId="{CDF3BCC1-1244-4F83-B1FC-EA3911B33264}" srcId="{4C27AAFE-9427-4CD0-8D80-5893D6B06EE4}" destId="{CDC5953B-7925-404B-9866-434B50A886FE}" srcOrd="1" destOrd="0" parTransId="{4FD4917B-FE4F-40D9-B5F1-B48F458D3A70}" sibTransId="{EF5B05FF-F20E-4896-8553-118883B39C85}"/>
    <dgm:cxn modelId="{CB7E7DDD-2602-4DBF-A2D0-B1F2358782FA}" type="presOf" srcId="{4EAB1FD0-CDC3-47EB-A323-69DAE3A72917}" destId="{73EB865B-B001-4BCE-929D-69F544DAB233}" srcOrd="0" destOrd="0" presId="urn:microsoft.com/office/officeart/2005/8/layout/hierarchy1"/>
    <dgm:cxn modelId="{044717E1-87C8-4F61-8386-DB1791E5676B}" type="presOf" srcId="{9FD3B6A7-96B7-443A-8EDD-4A507D9482BA}" destId="{19E599A2-446D-422B-B50F-D9E2DFF00719}" srcOrd="0" destOrd="0" presId="urn:microsoft.com/office/officeart/2005/8/layout/hierarchy1"/>
    <dgm:cxn modelId="{C80C3FE1-96F7-4446-B50D-DF70B90A98BE}" type="presOf" srcId="{65F80703-B956-4D27-8EC9-0418A20786B2}" destId="{6FABD785-97C4-457B-8010-BC14699BB732}" srcOrd="0" destOrd="0" presId="urn:microsoft.com/office/officeart/2005/8/layout/hierarchy1"/>
    <dgm:cxn modelId="{BAD98CE6-D2B5-4F4C-9AA6-C84BA7EF243C}" type="presOf" srcId="{4FD4917B-FE4F-40D9-B5F1-B48F458D3A70}" destId="{79FD260F-F781-40A6-97BE-B2F07019E696}" srcOrd="0" destOrd="0" presId="urn:microsoft.com/office/officeart/2005/8/layout/hierarchy1"/>
    <dgm:cxn modelId="{1E556CF3-CEB2-43FD-AAA9-5C3515E96BD6}" type="presParOf" srcId="{73EB865B-B001-4BCE-929D-69F544DAB233}" destId="{FAF45B02-0F40-4BE7-A204-127DFD12E218}" srcOrd="0" destOrd="0" presId="urn:microsoft.com/office/officeart/2005/8/layout/hierarchy1"/>
    <dgm:cxn modelId="{BA26713B-39C6-44A0-9689-3FF552000EBC}" type="presParOf" srcId="{FAF45B02-0F40-4BE7-A204-127DFD12E218}" destId="{E454EBD0-93B6-4B7B-9DDB-EB262F6479F9}" srcOrd="0" destOrd="0" presId="urn:microsoft.com/office/officeart/2005/8/layout/hierarchy1"/>
    <dgm:cxn modelId="{3AB58D3A-BCD5-4235-B8FD-4B2767A400FB}" type="presParOf" srcId="{E454EBD0-93B6-4B7B-9DDB-EB262F6479F9}" destId="{15512E0D-021A-42C3-9F59-AA08B0AFF3C6}" srcOrd="0" destOrd="0" presId="urn:microsoft.com/office/officeart/2005/8/layout/hierarchy1"/>
    <dgm:cxn modelId="{6FD99206-F3B4-434C-95C2-269581ADBA15}" type="presParOf" srcId="{E454EBD0-93B6-4B7B-9DDB-EB262F6479F9}" destId="{19E599A2-446D-422B-B50F-D9E2DFF00719}" srcOrd="1" destOrd="0" presId="urn:microsoft.com/office/officeart/2005/8/layout/hierarchy1"/>
    <dgm:cxn modelId="{B27FF8FF-7E2F-4A56-A0FD-0DC317FB68E1}" type="presParOf" srcId="{FAF45B02-0F40-4BE7-A204-127DFD12E218}" destId="{1B58824A-EA15-4238-80F5-B62FD4AD0A70}" srcOrd="1" destOrd="0" presId="urn:microsoft.com/office/officeart/2005/8/layout/hierarchy1"/>
    <dgm:cxn modelId="{24237B2D-91F6-4403-A789-814BAF6417E5}" type="presParOf" srcId="{1B58824A-EA15-4238-80F5-B62FD4AD0A70}" destId="{8B4EA8B2-E616-4552-826D-2B3E3C295623}" srcOrd="0" destOrd="0" presId="urn:microsoft.com/office/officeart/2005/8/layout/hierarchy1"/>
    <dgm:cxn modelId="{36923970-4BCC-4054-B129-8D4B5D024616}" type="presParOf" srcId="{1B58824A-EA15-4238-80F5-B62FD4AD0A70}" destId="{B8106EA6-633A-4DE4-BD22-65DBDF835136}" srcOrd="1" destOrd="0" presId="urn:microsoft.com/office/officeart/2005/8/layout/hierarchy1"/>
    <dgm:cxn modelId="{B4B44C18-9516-4463-BF42-85EC15E00EB6}" type="presParOf" srcId="{B8106EA6-633A-4DE4-BD22-65DBDF835136}" destId="{1BF06E45-EE91-4540-BF71-B47F1EA44806}" srcOrd="0" destOrd="0" presId="urn:microsoft.com/office/officeart/2005/8/layout/hierarchy1"/>
    <dgm:cxn modelId="{270D3086-DF62-4D77-8ACB-68E56209708B}" type="presParOf" srcId="{1BF06E45-EE91-4540-BF71-B47F1EA44806}" destId="{D85ABAC8-81FE-4636-A751-A1D432C99887}" srcOrd="0" destOrd="0" presId="urn:microsoft.com/office/officeart/2005/8/layout/hierarchy1"/>
    <dgm:cxn modelId="{8C3F2ECB-7BA9-4490-9BFD-D4BD511F086B}" type="presParOf" srcId="{1BF06E45-EE91-4540-BF71-B47F1EA44806}" destId="{FD33BE27-7E53-4D73-9F0E-278153DC150E}" srcOrd="1" destOrd="0" presId="urn:microsoft.com/office/officeart/2005/8/layout/hierarchy1"/>
    <dgm:cxn modelId="{3FDCEF2C-6D96-4FC3-9262-8378AD4F3F5D}" type="presParOf" srcId="{B8106EA6-633A-4DE4-BD22-65DBDF835136}" destId="{176F652E-FE25-42E4-B25F-0AD85ECC945D}" srcOrd="1" destOrd="0" presId="urn:microsoft.com/office/officeart/2005/8/layout/hierarchy1"/>
    <dgm:cxn modelId="{F54353F7-4B56-4695-B340-F8A14C1C8F4C}" type="presParOf" srcId="{176F652E-FE25-42E4-B25F-0AD85ECC945D}" destId="{9BA24C21-EAA0-424C-9A6D-E41577F6FFE8}" srcOrd="0" destOrd="0" presId="urn:microsoft.com/office/officeart/2005/8/layout/hierarchy1"/>
    <dgm:cxn modelId="{2A312FB3-6001-43DB-8CF3-FDCED7BEE735}" type="presParOf" srcId="{176F652E-FE25-42E4-B25F-0AD85ECC945D}" destId="{BBD41480-3CDF-4980-BE15-BB178D72728E}" srcOrd="1" destOrd="0" presId="urn:microsoft.com/office/officeart/2005/8/layout/hierarchy1"/>
    <dgm:cxn modelId="{06025BC4-95BE-4A7D-BEBE-6B5B595C4E7F}" type="presParOf" srcId="{BBD41480-3CDF-4980-BE15-BB178D72728E}" destId="{B600061D-036C-481B-9128-142A43B72498}" srcOrd="0" destOrd="0" presId="urn:microsoft.com/office/officeart/2005/8/layout/hierarchy1"/>
    <dgm:cxn modelId="{9FC62BE4-63C4-4173-B858-0A653A19A883}" type="presParOf" srcId="{B600061D-036C-481B-9128-142A43B72498}" destId="{B9A0C5AE-80AC-41E9-B60B-EDEA26281868}" srcOrd="0" destOrd="0" presId="urn:microsoft.com/office/officeart/2005/8/layout/hierarchy1"/>
    <dgm:cxn modelId="{01319CA2-ABE0-44A1-906E-29436641B561}" type="presParOf" srcId="{B600061D-036C-481B-9128-142A43B72498}" destId="{92EB9BEE-486B-4A01-A598-AD6A6CB3D74F}" srcOrd="1" destOrd="0" presId="urn:microsoft.com/office/officeart/2005/8/layout/hierarchy1"/>
    <dgm:cxn modelId="{164C284E-0E25-498A-B23D-85C5AB0B6B18}" type="presParOf" srcId="{BBD41480-3CDF-4980-BE15-BB178D72728E}" destId="{D8C3DF2C-5029-4933-B2C2-CCF0807BBC41}" srcOrd="1" destOrd="0" presId="urn:microsoft.com/office/officeart/2005/8/layout/hierarchy1"/>
    <dgm:cxn modelId="{C9073D5F-3FBB-4176-BF84-F85633A0A213}" type="presParOf" srcId="{176F652E-FE25-42E4-B25F-0AD85ECC945D}" destId="{6FABD785-97C4-457B-8010-BC14699BB732}" srcOrd="2" destOrd="0" presId="urn:microsoft.com/office/officeart/2005/8/layout/hierarchy1"/>
    <dgm:cxn modelId="{E22A544C-8BFF-4ABD-84BE-D5FBE1B927C2}" type="presParOf" srcId="{176F652E-FE25-42E4-B25F-0AD85ECC945D}" destId="{D7C86BB2-A423-44E8-8772-C919DDFBEE75}" srcOrd="3" destOrd="0" presId="urn:microsoft.com/office/officeart/2005/8/layout/hierarchy1"/>
    <dgm:cxn modelId="{0ACC0387-E586-434F-9E1E-C167E8EA3BB6}" type="presParOf" srcId="{D7C86BB2-A423-44E8-8772-C919DDFBEE75}" destId="{0E427AF1-5008-407B-A093-B11531C1BEFD}" srcOrd="0" destOrd="0" presId="urn:microsoft.com/office/officeart/2005/8/layout/hierarchy1"/>
    <dgm:cxn modelId="{BC85797C-E79D-4D03-A997-B6A732797B60}" type="presParOf" srcId="{0E427AF1-5008-407B-A093-B11531C1BEFD}" destId="{36EFF329-1807-4346-A255-A893E55A8129}" srcOrd="0" destOrd="0" presId="urn:microsoft.com/office/officeart/2005/8/layout/hierarchy1"/>
    <dgm:cxn modelId="{5B434E00-0B93-4DF5-9BE1-ADC15B85BFBB}" type="presParOf" srcId="{0E427AF1-5008-407B-A093-B11531C1BEFD}" destId="{D4AD5668-3030-4BC5-AAD0-6D6A4F901E9C}" srcOrd="1" destOrd="0" presId="urn:microsoft.com/office/officeart/2005/8/layout/hierarchy1"/>
    <dgm:cxn modelId="{28EBBEEF-FA22-4474-9DAC-4C3183DE3858}" type="presParOf" srcId="{D7C86BB2-A423-44E8-8772-C919DDFBEE75}" destId="{1FDDB1E3-62BD-4BCC-B3DA-108CE69ADA04}" srcOrd="1" destOrd="0" presId="urn:microsoft.com/office/officeart/2005/8/layout/hierarchy1"/>
    <dgm:cxn modelId="{A8A5A774-8B87-41A7-9713-22D84C5B57B3}" type="presParOf" srcId="{176F652E-FE25-42E4-B25F-0AD85ECC945D}" destId="{5E1F4ED3-871B-48C4-A193-7B18758274BA}" srcOrd="4" destOrd="0" presId="urn:microsoft.com/office/officeart/2005/8/layout/hierarchy1"/>
    <dgm:cxn modelId="{5766592F-D788-4BA4-8A91-DB4C575C52B8}" type="presParOf" srcId="{176F652E-FE25-42E4-B25F-0AD85ECC945D}" destId="{06EEB7C6-BE41-4673-83AF-52412FAE0B67}" srcOrd="5" destOrd="0" presId="urn:microsoft.com/office/officeart/2005/8/layout/hierarchy1"/>
    <dgm:cxn modelId="{42FE3AA5-669C-4AA4-BC8B-FAB23582E457}" type="presParOf" srcId="{06EEB7C6-BE41-4673-83AF-52412FAE0B67}" destId="{5DD171A8-0989-47FA-B1B5-5DE0886A1522}" srcOrd="0" destOrd="0" presId="urn:microsoft.com/office/officeart/2005/8/layout/hierarchy1"/>
    <dgm:cxn modelId="{E9BEA715-00C0-4847-85A0-BAA7AEB82C76}" type="presParOf" srcId="{5DD171A8-0989-47FA-B1B5-5DE0886A1522}" destId="{44935A39-EB0A-47B4-B92E-310D6223BD7F}" srcOrd="0" destOrd="0" presId="urn:microsoft.com/office/officeart/2005/8/layout/hierarchy1"/>
    <dgm:cxn modelId="{5681CF84-E6DC-48AD-B17B-593992E5AE85}" type="presParOf" srcId="{5DD171A8-0989-47FA-B1B5-5DE0886A1522}" destId="{E532307E-7FEB-4485-8EE7-D966DE1EC2E9}" srcOrd="1" destOrd="0" presId="urn:microsoft.com/office/officeart/2005/8/layout/hierarchy1"/>
    <dgm:cxn modelId="{6E6624D6-C5E9-47CF-A26F-F2B44DF6A56C}" type="presParOf" srcId="{06EEB7C6-BE41-4673-83AF-52412FAE0B67}" destId="{346C8DD2-DE09-43D3-BDCE-4EBA516E0F5C}" srcOrd="1" destOrd="0" presId="urn:microsoft.com/office/officeart/2005/8/layout/hierarchy1"/>
    <dgm:cxn modelId="{B0BD434C-0F8A-4A75-B0BE-754993128468}" type="presParOf" srcId="{1B58824A-EA15-4238-80F5-B62FD4AD0A70}" destId="{13935BD5-F6C8-492B-999C-F65A50CA639F}" srcOrd="2" destOrd="0" presId="urn:microsoft.com/office/officeart/2005/8/layout/hierarchy1"/>
    <dgm:cxn modelId="{F38FB229-7E86-4972-A389-845FD8D4F871}" type="presParOf" srcId="{1B58824A-EA15-4238-80F5-B62FD4AD0A70}" destId="{097BC717-AFBF-4EAF-8C6C-208AB49C62D6}" srcOrd="3" destOrd="0" presId="urn:microsoft.com/office/officeart/2005/8/layout/hierarchy1"/>
    <dgm:cxn modelId="{C4F45D92-39CD-4B08-AB09-645EBAE9CF4D}" type="presParOf" srcId="{097BC717-AFBF-4EAF-8C6C-208AB49C62D6}" destId="{E08146EC-2C30-41AF-8FE0-A9123B02EB25}" srcOrd="0" destOrd="0" presId="urn:microsoft.com/office/officeart/2005/8/layout/hierarchy1"/>
    <dgm:cxn modelId="{1B6EFC46-DCC3-4B59-A215-7E3A9884FE10}" type="presParOf" srcId="{E08146EC-2C30-41AF-8FE0-A9123B02EB25}" destId="{77E17CE9-20FA-4BB5-B71B-ABB9CABBEA5F}" srcOrd="0" destOrd="0" presId="urn:microsoft.com/office/officeart/2005/8/layout/hierarchy1"/>
    <dgm:cxn modelId="{52DCDA64-0A98-4FD6-AE46-32F4FB56B5D4}" type="presParOf" srcId="{E08146EC-2C30-41AF-8FE0-A9123B02EB25}" destId="{8B052B47-C8B0-4B64-B091-279BF52FC279}" srcOrd="1" destOrd="0" presId="urn:microsoft.com/office/officeart/2005/8/layout/hierarchy1"/>
    <dgm:cxn modelId="{9478ECC1-11CA-4F79-9D63-866187EA795A}" type="presParOf" srcId="{097BC717-AFBF-4EAF-8C6C-208AB49C62D6}" destId="{14078213-7311-49BB-B6C0-2A91758E8653}" srcOrd="1" destOrd="0" presId="urn:microsoft.com/office/officeart/2005/8/layout/hierarchy1"/>
    <dgm:cxn modelId="{4D3B6216-95A7-40FD-B19E-046321FFBC80}" type="presParOf" srcId="{14078213-7311-49BB-B6C0-2A91758E8653}" destId="{04E64E18-8F5D-4D20-8397-463BBEB3919B}" srcOrd="0" destOrd="0" presId="urn:microsoft.com/office/officeart/2005/8/layout/hierarchy1"/>
    <dgm:cxn modelId="{4DF87692-ABBE-4308-9C13-C9E691B78085}" type="presParOf" srcId="{14078213-7311-49BB-B6C0-2A91758E8653}" destId="{40A180C1-7093-4F43-A907-8BF6E842A63A}" srcOrd="1" destOrd="0" presId="urn:microsoft.com/office/officeart/2005/8/layout/hierarchy1"/>
    <dgm:cxn modelId="{EA1735C6-8008-4D06-A1CB-9A45EDFA0E9D}" type="presParOf" srcId="{40A180C1-7093-4F43-A907-8BF6E842A63A}" destId="{4CD7F61B-D2D3-4A0F-BDF4-29B54AC25F22}" srcOrd="0" destOrd="0" presId="urn:microsoft.com/office/officeart/2005/8/layout/hierarchy1"/>
    <dgm:cxn modelId="{8845CDE7-1D42-4B8F-9EBF-0191246487A8}" type="presParOf" srcId="{4CD7F61B-D2D3-4A0F-BDF4-29B54AC25F22}" destId="{F091FE50-3DFE-4DC8-B53F-BD810ADC08F9}" srcOrd="0" destOrd="0" presId="urn:microsoft.com/office/officeart/2005/8/layout/hierarchy1"/>
    <dgm:cxn modelId="{9BE4C1C8-C709-4210-AA4F-B3DAA5B7B4F5}" type="presParOf" srcId="{4CD7F61B-D2D3-4A0F-BDF4-29B54AC25F22}" destId="{1C82C05F-D61B-4D6E-AF3C-F8A45877DE0D}" srcOrd="1" destOrd="0" presId="urn:microsoft.com/office/officeart/2005/8/layout/hierarchy1"/>
    <dgm:cxn modelId="{88A532F4-150E-425C-A01E-25D967077EB1}" type="presParOf" srcId="{40A180C1-7093-4F43-A907-8BF6E842A63A}" destId="{E7E1DAC4-8012-45EF-BD29-1FC64E818370}" srcOrd="1" destOrd="0" presId="urn:microsoft.com/office/officeart/2005/8/layout/hierarchy1"/>
    <dgm:cxn modelId="{5D59B557-8143-4372-A7C5-598CE63F7AA5}" type="presParOf" srcId="{14078213-7311-49BB-B6C0-2A91758E8653}" destId="{79FD260F-F781-40A6-97BE-B2F07019E696}" srcOrd="2" destOrd="0" presId="urn:microsoft.com/office/officeart/2005/8/layout/hierarchy1"/>
    <dgm:cxn modelId="{ACFC6D52-9FD9-46C2-8EAF-F7D4CB00E970}" type="presParOf" srcId="{14078213-7311-49BB-B6C0-2A91758E8653}" destId="{B5E3CED0-C49A-45F5-8510-53CBFC15E186}" srcOrd="3" destOrd="0" presId="urn:microsoft.com/office/officeart/2005/8/layout/hierarchy1"/>
    <dgm:cxn modelId="{B19136C3-C2A5-45D0-BC23-4AFCEE36F982}" type="presParOf" srcId="{B5E3CED0-C49A-45F5-8510-53CBFC15E186}" destId="{F7028175-5282-4296-962C-98A0D3D41ED6}" srcOrd="0" destOrd="0" presId="urn:microsoft.com/office/officeart/2005/8/layout/hierarchy1"/>
    <dgm:cxn modelId="{2F9C7FD6-DD3D-4BBC-9D9F-81C288BB1954}" type="presParOf" srcId="{F7028175-5282-4296-962C-98A0D3D41ED6}" destId="{BED8EA89-6B1F-4C5E-890A-23222EE523D4}" srcOrd="0" destOrd="0" presId="urn:microsoft.com/office/officeart/2005/8/layout/hierarchy1"/>
    <dgm:cxn modelId="{F1A19861-2D88-4EFE-AE22-F07638C11C04}" type="presParOf" srcId="{F7028175-5282-4296-962C-98A0D3D41ED6}" destId="{74BDE153-5C75-4BA9-A033-97013821CC52}" srcOrd="1" destOrd="0" presId="urn:microsoft.com/office/officeart/2005/8/layout/hierarchy1"/>
    <dgm:cxn modelId="{AFBAC66E-0100-4D26-92C9-45B68F1909F7}" type="presParOf" srcId="{B5E3CED0-C49A-45F5-8510-53CBFC15E186}" destId="{811218D7-F7DE-491B-B04B-C7F91B1C335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318271-63DC-4032-A5C1-D5ED980B176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B361BD-24D7-45D1-ACEA-BFF85B8D7F12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041F0F94-56C6-4D6D-8629-B4EF6AA95E06}" type="parTrans" cxnId="{B32E7323-D52C-459C-A8B9-26A111EE3992}">
      <dgm:prSet/>
      <dgm:spPr/>
      <dgm:t>
        <a:bodyPr/>
        <a:lstStyle/>
        <a:p>
          <a:endParaRPr lang="en-US"/>
        </a:p>
      </dgm:t>
    </dgm:pt>
    <dgm:pt modelId="{2A583F05-E3CE-4EE6-A9E7-C67F6F5BEDF4}" type="sibTrans" cxnId="{B32E7323-D52C-459C-A8B9-26A111EE3992}">
      <dgm:prSet/>
      <dgm:spPr/>
      <dgm:t>
        <a:bodyPr/>
        <a:lstStyle/>
        <a:p>
          <a:endParaRPr lang="en-US"/>
        </a:p>
      </dgm:t>
    </dgm:pt>
    <dgm:pt modelId="{501F001F-1D8F-43B2-869C-294CFA6949BF}">
      <dgm:prSet phldrT="[Text]"/>
      <dgm:spPr/>
      <dgm:t>
        <a:bodyPr/>
        <a:lstStyle/>
        <a:p>
          <a:r>
            <a:rPr lang="en-US" dirty="0"/>
            <a:t>Stating the problem</a:t>
          </a:r>
        </a:p>
      </dgm:t>
    </dgm:pt>
    <dgm:pt modelId="{C4988900-103E-42AD-9302-08D34FBC2DD2}" type="parTrans" cxnId="{CEE854D1-59CE-4089-AC14-D34427B12858}">
      <dgm:prSet/>
      <dgm:spPr/>
      <dgm:t>
        <a:bodyPr/>
        <a:lstStyle/>
        <a:p>
          <a:endParaRPr lang="en-US"/>
        </a:p>
      </dgm:t>
    </dgm:pt>
    <dgm:pt modelId="{3A71C2D7-50A3-4C9B-9530-EF691E050FD6}" type="sibTrans" cxnId="{CEE854D1-59CE-4089-AC14-D34427B12858}">
      <dgm:prSet/>
      <dgm:spPr/>
      <dgm:t>
        <a:bodyPr/>
        <a:lstStyle/>
        <a:p>
          <a:endParaRPr lang="en-US"/>
        </a:p>
      </dgm:t>
    </dgm:pt>
    <dgm:pt modelId="{93C29A50-CD54-4CD3-9387-1468764F493C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CE03BDCD-005C-4EE3-8302-3C943E608DBB}" type="parTrans" cxnId="{E5640484-A183-4FDF-A400-E071C0E2E7F5}">
      <dgm:prSet/>
      <dgm:spPr/>
      <dgm:t>
        <a:bodyPr/>
        <a:lstStyle/>
        <a:p>
          <a:endParaRPr lang="en-US"/>
        </a:p>
      </dgm:t>
    </dgm:pt>
    <dgm:pt modelId="{19969D36-96E5-46C4-A1C7-35F500CB2A01}" type="sibTrans" cxnId="{E5640484-A183-4FDF-A400-E071C0E2E7F5}">
      <dgm:prSet/>
      <dgm:spPr/>
      <dgm:t>
        <a:bodyPr/>
        <a:lstStyle/>
        <a:p>
          <a:endParaRPr lang="en-US"/>
        </a:p>
      </dgm:t>
    </dgm:pt>
    <dgm:pt modelId="{A6620518-34EF-4440-9A21-D1582BE872B5}">
      <dgm:prSet phldrT="[Text]"/>
      <dgm:spPr/>
      <dgm:t>
        <a:bodyPr/>
        <a:lstStyle/>
        <a:p>
          <a:r>
            <a:rPr lang="en-US" dirty="0"/>
            <a:t>Selecting participants</a:t>
          </a:r>
        </a:p>
      </dgm:t>
    </dgm:pt>
    <dgm:pt modelId="{5CD7CBB6-0174-4AD3-BD4C-EFF9057C32F4}" type="parTrans" cxnId="{28E6B515-1E66-4A5C-B944-D74EA6251F07}">
      <dgm:prSet/>
      <dgm:spPr/>
      <dgm:t>
        <a:bodyPr/>
        <a:lstStyle/>
        <a:p>
          <a:endParaRPr lang="en-US"/>
        </a:p>
      </dgm:t>
    </dgm:pt>
    <dgm:pt modelId="{CD59E29F-0D39-4500-82C0-C21528ECD0D8}" type="sibTrans" cxnId="{28E6B515-1E66-4A5C-B944-D74EA6251F07}">
      <dgm:prSet/>
      <dgm:spPr/>
      <dgm:t>
        <a:bodyPr/>
        <a:lstStyle/>
        <a:p>
          <a:endParaRPr lang="en-US"/>
        </a:p>
      </dgm:t>
    </dgm:pt>
    <dgm:pt modelId="{A458381D-7FA0-4793-88F8-D2C9F0EDD157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FEF2D802-57C0-46D3-BD54-7543FE513B04}" type="parTrans" cxnId="{52899167-2196-4200-9E97-E823BBF3FBA9}">
      <dgm:prSet/>
      <dgm:spPr/>
      <dgm:t>
        <a:bodyPr/>
        <a:lstStyle/>
        <a:p>
          <a:endParaRPr lang="en-US"/>
        </a:p>
      </dgm:t>
    </dgm:pt>
    <dgm:pt modelId="{8703A07D-69BE-4A3B-9762-8484B3871DE7}" type="sibTrans" cxnId="{52899167-2196-4200-9E97-E823BBF3FBA9}">
      <dgm:prSet/>
      <dgm:spPr/>
      <dgm:t>
        <a:bodyPr/>
        <a:lstStyle/>
        <a:p>
          <a:endParaRPr lang="en-US"/>
        </a:p>
      </dgm:t>
    </dgm:pt>
    <dgm:pt modelId="{CC3DDBDD-340D-4533-BCEA-8209C88C6C51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179D2FD7-9976-4C71-B908-642988F657ED}" type="sibTrans" cxnId="{A2EA54FD-E615-42E8-BB50-332AB2C83FB2}">
      <dgm:prSet/>
      <dgm:spPr/>
      <dgm:t>
        <a:bodyPr/>
        <a:lstStyle/>
        <a:p>
          <a:endParaRPr lang="en-US"/>
        </a:p>
      </dgm:t>
    </dgm:pt>
    <dgm:pt modelId="{0A645980-F348-4285-B778-2B0BF984A36C}" type="parTrans" cxnId="{A2EA54FD-E615-42E8-BB50-332AB2C83FB2}">
      <dgm:prSet/>
      <dgm:spPr/>
      <dgm:t>
        <a:bodyPr/>
        <a:lstStyle/>
        <a:p>
          <a:endParaRPr lang="en-US"/>
        </a:p>
      </dgm:t>
    </dgm:pt>
    <dgm:pt modelId="{C3EB8073-EEE3-4A5A-9333-F652EA1B1A4D}">
      <dgm:prSet/>
      <dgm:spPr/>
      <dgm:t>
        <a:bodyPr/>
        <a:lstStyle/>
        <a:p>
          <a:r>
            <a:rPr lang="en-US" dirty="0"/>
            <a:t>Formulating a hypothesis</a:t>
          </a:r>
        </a:p>
      </dgm:t>
    </dgm:pt>
    <dgm:pt modelId="{B1446EC1-F062-4654-8C80-EDE4DA57CCD0}" type="parTrans" cxnId="{DD5C753E-5BF3-46C3-B12A-88F9F451B45C}">
      <dgm:prSet/>
      <dgm:spPr/>
      <dgm:t>
        <a:bodyPr/>
        <a:lstStyle/>
        <a:p>
          <a:endParaRPr lang="en-US"/>
        </a:p>
      </dgm:t>
    </dgm:pt>
    <dgm:pt modelId="{ACC0541F-224F-4D19-998F-B998B0A04047}" type="sibTrans" cxnId="{DD5C753E-5BF3-46C3-B12A-88F9F451B45C}">
      <dgm:prSet/>
      <dgm:spPr/>
      <dgm:t>
        <a:bodyPr/>
        <a:lstStyle/>
        <a:p>
          <a:endParaRPr lang="en-US"/>
        </a:p>
      </dgm:t>
    </dgm:pt>
    <dgm:pt modelId="{6B0BA530-70DC-4F5C-81F4-E8A79EE8C1A3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814E3277-47DA-4205-B2BF-4B9A4E23D20F}" type="parTrans" cxnId="{A04673DB-DDC8-4D8A-8DA7-5E8D46944002}">
      <dgm:prSet/>
      <dgm:spPr/>
      <dgm:t>
        <a:bodyPr/>
        <a:lstStyle/>
        <a:p>
          <a:endParaRPr lang="en-US"/>
        </a:p>
      </dgm:t>
    </dgm:pt>
    <dgm:pt modelId="{03460B54-3A4B-406C-B10C-DDC39FFD26D6}" type="sibTrans" cxnId="{A04673DB-DDC8-4D8A-8DA7-5E8D46944002}">
      <dgm:prSet/>
      <dgm:spPr/>
      <dgm:t>
        <a:bodyPr/>
        <a:lstStyle/>
        <a:p>
          <a:endParaRPr lang="en-US"/>
        </a:p>
      </dgm:t>
    </dgm:pt>
    <dgm:pt modelId="{459A9C68-C801-45CB-89A9-C384A0580FDB}">
      <dgm:prSet phldrT="[Text]"/>
      <dgm:spPr/>
      <dgm:t>
        <a:bodyPr/>
        <a:lstStyle/>
        <a:p>
          <a:r>
            <a:rPr lang="en-US" dirty="0"/>
            <a:t>6</a:t>
          </a:r>
        </a:p>
      </dgm:t>
    </dgm:pt>
    <dgm:pt modelId="{5AFA8994-F94A-41E7-8A55-B2166A534566}" type="parTrans" cxnId="{EADDDC5D-1510-4513-8EB4-205DBA44581C}">
      <dgm:prSet/>
      <dgm:spPr/>
      <dgm:t>
        <a:bodyPr/>
        <a:lstStyle/>
        <a:p>
          <a:endParaRPr lang="en-US"/>
        </a:p>
      </dgm:t>
    </dgm:pt>
    <dgm:pt modelId="{63D15E28-DD27-468E-8082-9BFA20E7A8C4}" type="sibTrans" cxnId="{EADDDC5D-1510-4513-8EB4-205DBA44581C}">
      <dgm:prSet/>
      <dgm:spPr/>
      <dgm:t>
        <a:bodyPr/>
        <a:lstStyle/>
        <a:p>
          <a:endParaRPr lang="en-US"/>
        </a:p>
      </dgm:t>
    </dgm:pt>
    <dgm:pt modelId="{FEF92FF3-5D54-4A35-93CF-8C8E35600D55}">
      <dgm:prSet phldrT="[Text]"/>
      <dgm:spPr/>
      <dgm:t>
        <a:bodyPr/>
        <a:lstStyle/>
        <a:p>
          <a:r>
            <a:rPr lang="en-US" dirty="0"/>
            <a:t>7</a:t>
          </a:r>
        </a:p>
      </dgm:t>
    </dgm:pt>
    <dgm:pt modelId="{057BA453-D455-4366-A1BE-5A65A72B4D88}" type="parTrans" cxnId="{BCFA6BCA-CC01-41B1-B8B5-5BD6E442A3AB}">
      <dgm:prSet/>
      <dgm:spPr/>
      <dgm:t>
        <a:bodyPr/>
        <a:lstStyle/>
        <a:p>
          <a:endParaRPr lang="en-US"/>
        </a:p>
      </dgm:t>
    </dgm:pt>
    <dgm:pt modelId="{2DE38C75-5A6C-4654-AD41-01B51F7D0F51}" type="sibTrans" cxnId="{BCFA6BCA-CC01-41B1-B8B5-5BD6E442A3AB}">
      <dgm:prSet/>
      <dgm:spPr/>
      <dgm:t>
        <a:bodyPr/>
        <a:lstStyle/>
        <a:p>
          <a:endParaRPr lang="en-US"/>
        </a:p>
      </dgm:t>
    </dgm:pt>
    <dgm:pt modelId="{E46AA1BF-BEF0-4F3E-ACE4-2A334D0572A6}">
      <dgm:prSet/>
      <dgm:spPr/>
      <dgm:t>
        <a:bodyPr/>
        <a:lstStyle/>
        <a:p>
          <a:r>
            <a:rPr lang="en-US"/>
            <a:t>Assigning participants to groups</a:t>
          </a:r>
        </a:p>
      </dgm:t>
    </dgm:pt>
    <dgm:pt modelId="{53CBD9A2-E5E9-4EFD-8D95-07A174D4AF0D}" type="parTrans" cxnId="{4E666415-5E5F-4C34-8458-3B34049B6631}">
      <dgm:prSet/>
      <dgm:spPr/>
      <dgm:t>
        <a:bodyPr/>
        <a:lstStyle/>
        <a:p>
          <a:endParaRPr lang="en-US"/>
        </a:p>
      </dgm:t>
    </dgm:pt>
    <dgm:pt modelId="{703DA255-169A-4735-9B0A-59D3002D357E}" type="sibTrans" cxnId="{4E666415-5E5F-4C34-8458-3B34049B6631}">
      <dgm:prSet/>
      <dgm:spPr/>
      <dgm:t>
        <a:bodyPr/>
        <a:lstStyle/>
        <a:p>
          <a:endParaRPr lang="en-US"/>
        </a:p>
      </dgm:t>
    </dgm:pt>
    <dgm:pt modelId="{1E9FD3F2-9FCC-427D-A3C2-86F81553B895}">
      <dgm:prSet/>
      <dgm:spPr/>
      <dgm:t>
        <a:bodyPr/>
        <a:lstStyle/>
        <a:p>
          <a:r>
            <a:rPr lang="en-US" dirty="0"/>
            <a:t>Defining the variables</a:t>
          </a:r>
        </a:p>
      </dgm:t>
    </dgm:pt>
    <dgm:pt modelId="{B0D560D3-D4A7-4E03-A494-ADBA53C41647}" type="parTrans" cxnId="{E52B368D-DD67-497D-9762-0E656A759F44}">
      <dgm:prSet/>
      <dgm:spPr/>
      <dgm:t>
        <a:bodyPr/>
        <a:lstStyle/>
        <a:p>
          <a:endParaRPr lang="en-US"/>
        </a:p>
      </dgm:t>
    </dgm:pt>
    <dgm:pt modelId="{B44AAF42-7F65-4D8D-93F3-6481E9A9CBD6}" type="sibTrans" cxnId="{E52B368D-DD67-497D-9762-0E656A759F44}">
      <dgm:prSet/>
      <dgm:spPr/>
      <dgm:t>
        <a:bodyPr/>
        <a:lstStyle/>
        <a:p>
          <a:endParaRPr lang="en-US"/>
        </a:p>
      </dgm:t>
    </dgm:pt>
    <dgm:pt modelId="{F353A87E-6808-4709-86B9-B47B84860D05}">
      <dgm:prSet/>
      <dgm:spPr/>
      <dgm:t>
        <a:bodyPr/>
        <a:lstStyle/>
        <a:p>
          <a:r>
            <a:rPr lang="en-US" dirty="0"/>
            <a:t>Determining the influence of an independent variable</a:t>
          </a:r>
        </a:p>
      </dgm:t>
    </dgm:pt>
    <dgm:pt modelId="{0E42F782-C680-4B61-824E-7DD5BDDC0EEE}" type="parTrans" cxnId="{5E7BCCFA-29BD-4329-8715-2BC89831FDA8}">
      <dgm:prSet/>
      <dgm:spPr/>
      <dgm:t>
        <a:bodyPr/>
        <a:lstStyle/>
        <a:p>
          <a:endParaRPr lang="en-US"/>
        </a:p>
      </dgm:t>
    </dgm:pt>
    <dgm:pt modelId="{3EC58053-47E0-4C33-A1A6-44B5DC2230AD}" type="sibTrans" cxnId="{5E7BCCFA-29BD-4329-8715-2BC89831FDA8}">
      <dgm:prSet/>
      <dgm:spPr/>
      <dgm:t>
        <a:bodyPr/>
        <a:lstStyle/>
        <a:p>
          <a:endParaRPr lang="en-US"/>
        </a:p>
      </dgm:t>
    </dgm:pt>
    <dgm:pt modelId="{B1974A16-1C1C-4590-AE4E-64104803ADF6}">
      <dgm:prSet/>
      <dgm:spPr/>
      <dgm:t>
        <a:bodyPr/>
        <a:lstStyle/>
        <a:p>
          <a:r>
            <a:rPr lang="en-US"/>
            <a:t>Controlling extraneous variables</a:t>
          </a:r>
        </a:p>
      </dgm:t>
    </dgm:pt>
    <dgm:pt modelId="{4FC27D6F-7665-479A-B207-BB6E34C06213}" type="parTrans" cxnId="{515248A2-2A28-435C-95D5-A9FC209F3572}">
      <dgm:prSet/>
      <dgm:spPr/>
      <dgm:t>
        <a:bodyPr/>
        <a:lstStyle/>
        <a:p>
          <a:endParaRPr lang="en-US"/>
        </a:p>
      </dgm:t>
    </dgm:pt>
    <dgm:pt modelId="{289324E6-81D5-49A1-81A6-02ECE5B17E73}" type="sibTrans" cxnId="{515248A2-2A28-435C-95D5-A9FC209F3572}">
      <dgm:prSet/>
      <dgm:spPr/>
      <dgm:t>
        <a:bodyPr/>
        <a:lstStyle/>
        <a:p>
          <a:endParaRPr lang="en-US"/>
        </a:p>
      </dgm:t>
    </dgm:pt>
    <dgm:pt modelId="{02F23910-68B6-4FCB-91A4-B5402286E105}" type="pres">
      <dgm:prSet presAssocID="{A1318271-63DC-4032-A5C1-D5ED980B176E}" presName="linearFlow" presStyleCnt="0">
        <dgm:presLayoutVars>
          <dgm:dir/>
          <dgm:animLvl val="lvl"/>
          <dgm:resizeHandles val="exact"/>
        </dgm:presLayoutVars>
      </dgm:prSet>
      <dgm:spPr/>
    </dgm:pt>
    <dgm:pt modelId="{F6754FC5-1A34-463B-A093-97429379409E}" type="pres">
      <dgm:prSet presAssocID="{6EB361BD-24D7-45D1-ACEA-BFF85B8D7F12}" presName="composite" presStyleCnt="0"/>
      <dgm:spPr/>
    </dgm:pt>
    <dgm:pt modelId="{25AFC82D-264F-4FD7-AA97-9AC587772787}" type="pres">
      <dgm:prSet presAssocID="{6EB361BD-24D7-45D1-ACEA-BFF85B8D7F12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D42DC531-0280-4D98-94AA-D178C9DA104B}" type="pres">
      <dgm:prSet presAssocID="{6EB361BD-24D7-45D1-ACEA-BFF85B8D7F12}" presName="descendantText" presStyleLbl="alignAcc1" presStyleIdx="0" presStyleCnt="7">
        <dgm:presLayoutVars>
          <dgm:bulletEnabled val="1"/>
        </dgm:presLayoutVars>
      </dgm:prSet>
      <dgm:spPr/>
    </dgm:pt>
    <dgm:pt modelId="{D6023D4F-B8A9-4172-B1AE-489E81D8F0D9}" type="pres">
      <dgm:prSet presAssocID="{2A583F05-E3CE-4EE6-A9E7-C67F6F5BEDF4}" presName="sp" presStyleCnt="0"/>
      <dgm:spPr/>
    </dgm:pt>
    <dgm:pt modelId="{1CD62224-AFCB-447F-948C-8B541D1CB54C}" type="pres">
      <dgm:prSet presAssocID="{CC3DDBDD-340D-4533-BCEA-8209C88C6C51}" presName="composite" presStyleCnt="0"/>
      <dgm:spPr/>
    </dgm:pt>
    <dgm:pt modelId="{82B8BC0E-2008-43FA-A433-7617D4F47473}" type="pres">
      <dgm:prSet presAssocID="{CC3DDBDD-340D-4533-BCEA-8209C88C6C51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2CD1DA76-2506-4E96-8397-B1375E84813D}" type="pres">
      <dgm:prSet presAssocID="{CC3DDBDD-340D-4533-BCEA-8209C88C6C51}" presName="descendantText" presStyleLbl="alignAcc1" presStyleIdx="1" presStyleCnt="7">
        <dgm:presLayoutVars>
          <dgm:bulletEnabled val="1"/>
        </dgm:presLayoutVars>
      </dgm:prSet>
      <dgm:spPr/>
    </dgm:pt>
    <dgm:pt modelId="{AB3637D7-F2BF-438C-AC30-3A7E9A851277}" type="pres">
      <dgm:prSet presAssocID="{179D2FD7-9976-4C71-B908-642988F657ED}" presName="sp" presStyleCnt="0"/>
      <dgm:spPr/>
    </dgm:pt>
    <dgm:pt modelId="{432CE443-9105-4EA4-825C-6D2941C53223}" type="pres">
      <dgm:prSet presAssocID="{93C29A50-CD54-4CD3-9387-1468764F493C}" presName="composite" presStyleCnt="0"/>
      <dgm:spPr/>
    </dgm:pt>
    <dgm:pt modelId="{6F013643-E656-4503-8ACB-9C66A96ECC97}" type="pres">
      <dgm:prSet presAssocID="{93C29A50-CD54-4CD3-9387-1468764F493C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8502144F-CAA8-4B85-8C89-1F61C9E9BFE2}" type="pres">
      <dgm:prSet presAssocID="{93C29A50-CD54-4CD3-9387-1468764F493C}" presName="descendantText" presStyleLbl="alignAcc1" presStyleIdx="2" presStyleCnt="7">
        <dgm:presLayoutVars>
          <dgm:bulletEnabled val="1"/>
        </dgm:presLayoutVars>
      </dgm:prSet>
      <dgm:spPr/>
    </dgm:pt>
    <dgm:pt modelId="{B2DFA146-B42A-4182-A7A1-04C96954CC1B}" type="pres">
      <dgm:prSet presAssocID="{19969D36-96E5-46C4-A1C7-35F500CB2A01}" presName="sp" presStyleCnt="0"/>
      <dgm:spPr/>
    </dgm:pt>
    <dgm:pt modelId="{798F9B5A-CC37-4D40-9A39-EB4378A9F584}" type="pres">
      <dgm:prSet presAssocID="{A458381D-7FA0-4793-88F8-D2C9F0EDD157}" presName="composite" presStyleCnt="0"/>
      <dgm:spPr/>
    </dgm:pt>
    <dgm:pt modelId="{5B99A9C9-377F-42D3-9531-B3AE3C092730}" type="pres">
      <dgm:prSet presAssocID="{A458381D-7FA0-4793-88F8-D2C9F0EDD157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660548B4-F874-4815-8C83-63EC4A919AD6}" type="pres">
      <dgm:prSet presAssocID="{A458381D-7FA0-4793-88F8-D2C9F0EDD157}" presName="descendantText" presStyleLbl="alignAcc1" presStyleIdx="3" presStyleCnt="7">
        <dgm:presLayoutVars>
          <dgm:bulletEnabled val="1"/>
        </dgm:presLayoutVars>
      </dgm:prSet>
      <dgm:spPr/>
    </dgm:pt>
    <dgm:pt modelId="{B9C668A8-AC0E-4110-A2AD-38397BC3D32F}" type="pres">
      <dgm:prSet presAssocID="{8703A07D-69BE-4A3B-9762-8484B3871DE7}" presName="sp" presStyleCnt="0"/>
      <dgm:spPr/>
    </dgm:pt>
    <dgm:pt modelId="{D6546CE9-49F0-4D29-B09E-CFBFE25068F2}" type="pres">
      <dgm:prSet presAssocID="{6B0BA530-70DC-4F5C-81F4-E8A79EE8C1A3}" presName="composite" presStyleCnt="0"/>
      <dgm:spPr/>
    </dgm:pt>
    <dgm:pt modelId="{6D310B5E-A0DD-4405-A3CE-5B752B35B9D4}" type="pres">
      <dgm:prSet presAssocID="{6B0BA530-70DC-4F5C-81F4-E8A79EE8C1A3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F1F6D3A4-9360-429C-BCFF-3B8868D356AC}" type="pres">
      <dgm:prSet presAssocID="{6B0BA530-70DC-4F5C-81F4-E8A79EE8C1A3}" presName="descendantText" presStyleLbl="alignAcc1" presStyleIdx="4" presStyleCnt="7">
        <dgm:presLayoutVars>
          <dgm:bulletEnabled val="1"/>
        </dgm:presLayoutVars>
      </dgm:prSet>
      <dgm:spPr/>
    </dgm:pt>
    <dgm:pt modelId="{CDCC1CAC-0A22-4EC4-8DC3-3753A8E9EC2A}" type="pres">
      <dgm:prSet presAssocID="{03460B54-3A4B-406C-B10C-DDC39FFD26D6}" presName="sp" presStyleCnt="0"/>
      <dgm:spPr/>
    </dgm:pt>
    <dgm:pt modelId="{0499B46E-153B-449C-AE54-563F33D4A815}" type="pres">
      <dgm:prSet presAssocID="{459A9C68-C801-45CB-89A9-C384A0580FDB}" presName="composite" presStyleCnt="0"/>
      <dgm:spPr/>
    </dgm:pt>
    <dgm:pt modelId="{533CE53B-ADBE-476E-88B1-1F332B173671}" type="pres">
      <dgm:prSet presAssocID="{459A9C68-C801-45CB-89A9-C384A0580FDB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DFE58FAE-E934-4A73-A2E5-CE83ADFF2C03}" type="pres">
      <dgm:prSet presAssocID="{459A9C68-C801-45CB-89A9-C384A0580FDB}" presName="descendantText" presStyleLbl="alignAcc1" presStyleIdx="5" presStyleCnt="7">
        <dgm:presLayoutVars>
          <dgm:bulletEnabled val="1"/>
        </dgm:presLayoutVars>
      </dgm:prSet>
      <dgm:spPr/>
    </dgm:pt>
    <dgm:pt modelId="{A8C46BC6-87FF-43E8-960B-08E36F063C20}" type="pres">
      <dgm:prSet presAssocID="{63D15E28-DD27-468E-8082-9BFA20E7A8C4}" presName="sp" presStyleCnt="0"/>
      <dgm:spPr/>
    </dgm:pt>
    <dgm:pt modelId="{BCF7211D-7A36-400F-A2BC-3161FBF7EE9D}" type="pres">
      <dgm:prSet presAssocID="{FEF92FF3-5D54-4A35-93CF-8C8E35600D55}" presName="composite" presStyleCnt="0"/>
      <dgm:spPr/>
    </dgm:pt>
    <dgm:pt modelId="{CD5CB2C0-D931-42E1-8398-2B0A3E613D1A}" type="pres">
      <dgm:prSet presAssocID="{FEF92FF3-5D54-4A35-93CF-8C8E35600D55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0942F7CD-AD23-4B4F-B62C-72845F00BDD4}" type="pres">
      <dgm:prSet presAssocID="{FEF92FF3-5D54-4A35-93CF-8C8E35600D55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07A36703-192A-4162-82E6-70FF7ED4A0B9}" type="presOf" srcId="{459A9C68-C801-45CB-89A9-C384A0580FDB}" destId="{533CE53B-ADBE-476E-88B1-1F332B173671}" srcOrd="0" destOrd="0" presId="urn:microsoft.com/office/officeart/2005/8/layout/chevron2"/>
    <dgm:cxn modelId="{4E666415-5E5F-4C34-8458-3B34049B6631}" srcId="{A458381D-7FA0-4793-88F8-D2C9F0EDD157}" destId="{E46AA1BF-BEF0-4F3E-ACE4-2A334D0572A6}" srcOrd="0" destOrd="0" parTransId="{53CBD9A2-E5E9-4EFD-8D95-07A174D4AF0D}" sibTransId="{703DA255-169A-4735-9B0A-59D3002D357E}"/>
    <dgm:cxn modelId="{28E6B515-1E66-4A5C-B944-D74EA6251F07}" srcId="{93C29A50-CD54-4CD3-9387-1468764F493C}" destId="{A6620518-34EF-4440-9A21-D1582BE872B5}" srcOrd="0" destOrd="0" parTransId="{5CD7CBB6-0174-4AD3-BD4C-EFF9057C32F4}" sibTransId="{CD59E29F-0D39-4500-82C0-C21528ECD0D8}"/>
    <dgm:cxn modelId="{D7C5C716-14D1-4EB6-8419-18A8FD32899C}" type="presOf" srcId="{A1318271-63DC-4032-A5C1-D5ED980B176E}" destId="{02F23910-68B6-4FCB-91A4-B5402286E105}" srcOrd="0" destOrd="0" presId="urn:microsoft.com/office/officeart/2005/8/layout/chevron2"/>
    <dgm:cxn modelId="{B2169D1D-EFF9-4883-A686-15FB83C7F574}" type="presOf" srcId="{E46AA1BF-BEF0-4F3E-ACE4-2A334D0572A6}" destId="{660548B4-F874-4815-8C83-63EC4A919AD6}" srcOrd="0" destOrd="0" presId="urn:microsoft.com/office/officeart/2005/8/layout/chevron2"/>
    <dgm:cxn modelId="{30370420-9C88-478F-886F-AE55BE060221}" type="presOf" srcId="{F353A87E-6808-4709-86B9-B47B84860D05}" destId="{DFE58FAE-E934-4A73-A2E5-CE83ADFF2C03}" srcOrd="0" destOrd="0" presId="urn:microsoft.com/office/officeart/2005/8/layout/chevron2"/>
    <dgm:cxn modelId="{B32E7323-D52C-459C-A8B9-26A111EE3992}" srcId="{A1318271-63DC-4032-A5C1-D5ED980B176E}" destId="{6EB361BD-24D7-45D1-ACEA-BFF85B8D7F12}" srcOrd="0" destOrd="0" parTransId="{041F0F94-56C6-4D6D-8629-B4EF6AA95E06}" sibTransId="{2A583F05-E3CE-4EE6-A9E7-C67F6F5BEDF4}"/>
    <dgm:cxn modelId="{DD5C753E-5BF3-46C3-B12A-88F9F451B45C}" srcId="{CC3DDBDD-340D-4533-BCEA-8209C88C6C51}" destId="{C3EB8073-EEE3-4A5A-9333-F652EA1B1A4D}" srcOrd="0" destOrd="0" parTransId="{B1446EC1-F062-4654-8C80-EDE4DA57CCD0}" sibTransId="{ACC0541F-224F-4D19-998F-B998B0A04047}"/>
    <dgm:cxn modelId="{EADDDC5D-1510-4513-8EB4-205DBA44581C}" srcId="{A1318271-63DC-4032-A5C1-D5ED980B176E}" destId="{459A9C68-C801-45CB-89A9-C384A0580FDB}" srcOrd="5" destOrd="0" parTransId="{5AFA8994-F94A-41E7-8A55-B2166A534566}" sibTransId="{63D15E28-DD27-468E-8082-9BFA20E7A8C4}"/>
    <dgm:cxn modelId="{96576B45-170B-4542-88D8-084DF6B38D17}" type="presOf" srcId="{B1974A16-1C1C-4590-AE4E-64104803ADF6}" destId="{0942F7CD-AD23-4B4F-B62C-72845F00BDD4}" srcOrd="0" destOrd="0" presId="urn:microsoft.com/office/officeart/2005/8/layout/chevron2"/>
    <dgm:cxn modelId="{52899167-2196-4200-9E97-E823BBF3FBA9}" srcId="{A1318271-63DC-4032-A5C1-D5ED980B176E}" destId="{A458381D-7FA0-4793-88F8-D2C9F0EDD157}" srcOrd="3" destOrd="0" parTransId="{FEF2D802-57C0-46D3-BD54-7543FE513B04}" sibTransId="{8703A07D-69BE-4A3B-9762-8484B3871DE7}"/>
    <dgm:cxn modelId="{D19A3454-70FD-433E-9B21-28E83FC23BA8}" type="presOf" srcId="{93C29A50-CD54-4CD3-9387-1468764F493C}" destId="{6F013643-E656-4503-8ACB-9C66A96ECC97}" srcOrd="0" destOrd="0" presId="urn:microsoft.com/office/officeart/2005/8/layout/chevron2"/>
    <dgm:cxn modelId="{E5640484-A183-4FDF-A400-E071C0E2E7F5}" srcId="{A1318271-63DC-4032-A5C1-D5ED980B176E}" destId="{93C29A50-CD54-4CD3-9387-1468764F493C}" srcOrd="2" destOrd="0" parTransId="{CE03BDCD-005C-4EE3-8302-3C943E608DBB}" sibTransId="{19969D36-96E5-46C4-A1C7-35F500CB2A01}"/>
    <dgm:cxn modelId="{AB5E3D8C-0BE3-4C6A-9835-27E62D4F89D4}" type="presOf" srcId="{A458381D-7FA0-4793-88F8-D2C9F0EDD157}" destId="{5B99A9C9-377F-42D3-9531-B3AE3C092730}" srcOrd="0" destOrd="0" presId="urn:microsoft.com/office/officeart/2005/8/layout/chevron2"/>
    <dgm:cxn modelId="{E52B368D-DD67-497D-9762-0E656A759F44}" srcId="{6B0BA530-70DC-4F5C-81F4-E8A79EE8C1A3}" destId="{1E9FD3F2-9FCC-427D-A3C2-86F81553B895}" srcOrd="0" destOrd="0" parTransId="{B0D560D3-D4A7-4E03-A494-ADBA53C41647}" sibTransId="{B44AAF42-7F65-4D8D-93F3-6481E9A9CBD6}"/>
    <dgm:cxn modelId="{83EF9F94-F2ED-45BD-8199-DEBA66161E6E}" type="presOf" srcId="{FEF92FF3-5D54-4A35-93CF-8C8E35600D55}" destId="{CD5CB2C0-D931-42E1-8398-2B0A3E613D1A}" srcOrd="0" destOrd="0" presId="urn:microsoft.com/office/officeart/2005/8/layout/chevron2"/>
    <dgm:cxn modelId="{515248A2-2A28-435C-95D5-A9FC209F3572}" srcId="{FEF92FF3-5D54-4A35-93CF-8C8E35600D55}" destId="{B1974A16-1C1C-4590-AE4E-64104803ADF6}" srcOrd="0" destOrd="0" parTransId="{4FC27D6F-7665-479A-B207-BB6E34C06213}" sibTransId="{289324E6-81D5-49A1-81A6-02ECE5B17E73}"/>
    <dgm:cxn modelId="{1F0922AE-CE8D-41E1-B84E-FFC0A1D27E1A}" type="presOf" srcId="{CC3DDBDD-340D-4533-BCEA-8209C88C6C51}" destId="{82B8BC0E-2008-43FA-A433-7617D4F47473}" srcOrd="0" destOrd="0" presId="urn:microsoft.com/office/officeart/2005/8/layout/chevron2"/>
    <dgm:cxn modelId="{A0DE8CAE-B2F1-4117-B89F-A408C06587A8}" type="presOf" srcId="{6EB361BD-24D7-45D1-ACEA-BFF85B8D7F12}" destId="{25AFC82D-264F-4FD7-AA97-9AC587772787}" srcOrd="0" destOrd="0" presId="urn:microsoft.com/office/officeart/2005/8/layout/chevron2"/>
    <dgm:cxn modelId="{1040F2C3-6332-4613-9925-10BAF60EE029}" type="presOf" srcId="{501F001F-1D8F-43B2-869C-294CFA6949BF}" destId="{D42DC531-0280-4D98-94AA-D178C9DA104B}" srcOrd="0" destOrd="0" presId="urn:microsoft.com/office/officeart/2005/8/layout/chevron2"/>
    <dgm:cxn modelId="{BCFA6BCA-CC01-41B1-B8B5-5BD6E442A3AB}" srcId="{A1318271-63DC-4032-A5C1-D5ED980B176E}" destId="{FEF92FF3-5D54-4A35-93CF-8C8E35600D55}" srcOrd="6" destOrd="0" parTransId="{057BA453-D455-4366-A1BE-5A65A72B4D88}" sibTransId="{2DE38C75-5A6C-4654-AD41-01B51F7D0F51}"/>
    <dgm:cxn modelId="{03546ECC-DE03-4361-8B08-EC5496B1AF07}" type="presOf" srcId="{6B0BA530-70DC-4F5C-81F4-E8A79EE8C1A3}" destId="{6D310B5E-A0DD-4405-A3CE-5B752B35B9D4}" srcOrd="0" destOrd="0" presId="urn:microsoft.com/office/officeart/2005/8/layout/chevron2"/>
    <dgm:cxn modelId="{F31C6AD1-DC72-4227-9CC0-C624532A8AEE}" type="presOf" srcId="{A6620518-34EF-4440-9A21-D1582BE872B5}" destId="{8502144F-CAA8-4B85-8C89-1F61C9E9BFE2}" srcOrd="0" destOrd="0" presId="urn:microsoft.com/office/officeart/2005/8/layout/chevron2"/>
    <dgm:cxn modelId="{CEE854D1-59CE-4089-AC14-D34427B12858}" srcId="{6EB361BD-24D7-45D1-ACEA-BFF85B8D7F12}" destId="{501F001F-1D8F-43B2-869C-294CFA6949BF}" srcOrd="0" destOrd="0" parTransId="{C4988900-103E-42AD-9302-08D34FBC2DD2}" sibTransId="{3A71C2D7-50A3-4C9B-9530-EF691E050FD6}"/>
    <dgm:cxn modelId="{A04673DB-DDC8-4D8A-8DA7-5E8D46944002}" srcId="{A1318271-63DC-4032-A5C1-D5ED980B176E}" destId="{6B0BA530-70DC-4F5C-81F4-E8A79EE8C1A3}" srcOrd="4" destOrd="0" parTransId="{814E3277-47DA-4205-B2BF-4B9A4E23D20F}" sibTransId="{03460B54-3A4B-406C-B10C-DDC39FFD26D6}"/>
    <dgm:cxn modelId="{AF1D75E6-3CD2-4EA3-9DA4-1351AF693D97}" type="presOf" srcId="{1E9FD3F2-9FCC-427D-A3C2-86F81553B895}" destId="{F1F6D3A4-9360-429C-BCFF-3B8868D356AC}" srcOrd="0" destOrd="0" presId="urn:microsoft.com/office/officeart/2005/8/layout/chevron2"/>
    <dgm:cxn modelId="{8F897CFA-3BEA-4779-82A0-20A56F847451}" type="presOf" srcId="{C3EB8073-EEE3-4A5A-9333-F652EA1B1A4D}" destId="{2CD1DA76-2506-4E96-8397-B1375E84813D}" srcOrd="0" destOrd="0" presId="urn:microsoft.com/office/officeart/2005/8/layout/chevron2"/>
    <dgm:cxn modelId="{5E7BCCFA-29BD-4329-8715-2BC89831FDA8}" srcId="{459A9C68-C801-45CB-89A9-C384A0580FDB}" destId="{F353A87E-6808-4709-86B9-B47B84860D05}" srcOrd="0" destOrd="0" parTransId="{0E42F782-C680-4B61-824E-7DD5BDDC0EEE}" sibTransId="{3EC58053-47E0-4C33-A1A6-44B5DC2230AD}"/>
    <dgm:cxn modelId="{A2EA54FD-E615-42E8-BB50-332AB2C83FB2}" srcId="{A1318271-63DC-4032-A5C1-D5ED980B176E}" destId="{CC3DDBDD-340D-4533-BCEA-8209C88C6C51}" srcOrd="1" destOrd="0" parTransId="{0A645980-F348-4285-B778-2B0BF984A36C}" sibTransId="{179D2FD7-9976-4C71-B908-642988F657ED}"/>
    <dgm:cxn modelId="{7522505A-DA03-45C9-9F9B-43E74F84221B}" type="presParOf" srcId="{02F23910-68B6-4FCB-91A4-B5402286E105}" destId="{F6754FC5-1A34-463B-A093-97429379409E}" srcOrd="0" destOrd="0" presId="urn:microsoft.com/office/officeart/2005/8/layout/chevron2"/>
    <dgm:cxn modelId="{A989CB70-C135-49CE-BF9D-B7EAA935BB13}" type="presParOf" srcId="{F6754FC5-1A34-463B-A093-97429379409E}" destId="{25AFC82D-264F-4FD7-AA97-9AC587772787}" srcOrd="0" destOrd="0" presId="urn:microsoft.com/office/officeart/2005/8/layout/chevron2"/>
    <dgm:cxn modelId="{2CD1558A-3263-4B71-AFEE-E009475C3C0C}" type="presParOf" srcId="{F6754FC5-1A34-463B-A093-97429379409E}" destId="{D42DC531-0280-4D98-94AA-D178C9DA104B}" srcOrd="1" destOrd="0" presId="urn:microsoft.com/office/officeart/2005/8/layout/chevron2"/>
    <dgm:cxn modelId="{0E5815D5-12CB-47A5-8AEB-59CC68BCA909}" type="presParOf" srcId="{02F23910-68B6-4FCB-91A4-B5402286E105}" destId="{D6023D4F-B8A9-4172-B1AE-489E81D8F0D9}" srcOrd="1" destOrd="0" presId="urn:microsoft.com/office/officeart/2005/8/layout/chevron2"/>
    <dgm:cxn modelId="{94A3D664-345F-4BAA-B1F4-9A64AFA12A60}" type="presParOf" srcId="{02F23910-68B6-4FCB-91A4-B5402286E105}" destId="{1CD62224-AFCB-447F-948C-8B541D1CB54C}" srcOrd="2" destOrd="0" presId="urn:microsoft.com/office/officeart/2005/8/layout/chevron2"/>
    <dgm:cxn modelId="{90331719-C999-401D-B70C-BD945838186B}" type="presParOf" srcId="{1CD62224-AFCB-447F-948C-8B541D1CB54C}" destId="{82B8BC0E-2008-43FA-A433-7617D4F47473}" srcOrd="0" destOrd="0" presId="urn:microsoft.com/office/officeart/2005/8/layout/chevron2"/>
    <dgm:cxn modelId="{36C3AFD2-C96E-4669-85A7-24A6ECAC8184}" type="presParOf" srcId="{1CD62224-AFCB-447F-948C-8B541D1CB54C}" destId="{2CD1DA76-2506-4E96-8397-B1375E84813D}" srcOrd="1" destOrd="0" presId="urn:microsoft.com/office/officeart/2005/8/layout/chevron2"/>
    <dgm:cxn modelId="{769FBC3B-398D-4095-860A-B9A0D4223BD6}" type="presParOf" srcId="{02F23910-68B6-4FCB-91A4-B5402286E105}" destId="{AB3637D7-F2BF-438C-AC30-3A7E9A851277}" srcOrd="3" destOrd="0" presId="urn:microsoft.com/office/officeart/2005/8/layout/chevron2"/>
    <dgm:cxn modelId="{4742ED03-49E7-4EEE-AA4A-83A726E6C967}" type="presParOf" srcId="{02F23910-68B6-4FCB-91A4-B5402286E105}" destId="{432CE443-9105-4EA4-825C-6D2941C53223}" srcOrd="4" destOrd="0" presId="urn:microsoft.com/office/officeart/2005/8/layout/chevron2"/>
    <dgm:cxn modelId="{EE76893B-A57F-4FC8-8B42-3B957BA2870C}" type="presParOf" srcId="{432CE443-9105-4EA4-825C-6D2941C53223}" destId="{6F013643-E656-4503-8ACB-9C66A96ECC97}" srcOrd="0" destOrd="0" presId="urn:microsoft.com/office/officeart/2005/8/layout/chevron2"/>
    <dgm:cxn modelId="{D28808CD-E7E1-4132-8399-56478209DD6B}" type="presParOf" srcId="{432CE443-9105-4EA4-825C-6D2941C53223}" destId="{8502144F-CAA8-4B85-8C89-1F61C9E9BFE2}" srcOrd="1" destOrd="0" presId="urn:microsoft.com/office/officeart/2005/8/layout/chevron2"/>
    <dgm:cxn modelId="{99665D04-0C47-4636-87F8-44140B1AAE5B}" type="presParOf" srcId="{02F23910-68B6-4FCB-91A4-B5402286E105}" destId="{B2DFA146-B42A-4182-A7A1-04C96954CC1B}" srcOrd="5" destOrd="0" presId="urn:microsoft.com/office/officeart/2005/8/layout/chevron2"/>
    <dgm:cxn modelId="{B1DD8A9C-9425-4D28-8B8D-A8C5EBFE3332}" type="presParOf" srcId="{02F23910-68B6-4FCB-91A4-B5402286E105}" destId="{798F9B5A-CC37-4D40-9A39-EB4378A9F584}" srcOrd="6" destOrd="0" presId="urn:microsoft.com/office/officeart/2005/8/layout/chevron2"/>
    <dgm:cxn modelId="{EFDF0D18-86A6-4DEA-9456-7ABED3AB3868}" type="presParOf" srcId="{798F9B5A-CC37-4D40-9A39-EB4378A9F584}" destId="{5B99A9C9-377F-42D3-9531-B3AE3C092730}" srcOrd="0" destOrd="0" presId="urn:microsoft.com/office/officeart/2005/8/layout/chevron2"/>
    <dgm:cxn modelId="{02CEA736-2DAE-475C-9128-CD9F30405B92}" type="presParOf" srcId="{798F9B5A-CC37-4D40-9A39-EB4378A9F584}" destId="{660548B4-F874-4815-8C83-63EC4A919AD6}" srcOrd="1" destOrd="0" presId="urn:microsoft.com/office/officeart/2005/8/layout/chevron2"/>
    <dgm:cxn modelId="{24A4D042-49CE-4EB6-895A-6B8EB767DE1C}" type="presParOf" srcId="{02F23910-68B6-4FCB-91A4-B5402286E105}" destId="{B9C668A8-AC0E-4110-A2AD-38397BC3D32F}" srcOrd="7" destOrd="0" presId="urn:microsoft.com/office/officeart/2005/8/layout/chevron2"/>
    <dgm:cxn modelId="{EA470182-0ABC-446B-A45F-20014D556072}" type="presParOf" srcId="{02F23910-68B6-4FCB-91A4-B5402286E105}" destId="{D6546CE9-49F0-4D29-B09E-CFBFE25068F2}" srcOrd="8" destOrd="0" presId="urn:microsoft.com/office/officeart/2005/8/layout/chevron2"/>
    <dgm:cxn modelId="{2F7AF5C1-E3D0-44C9-8FA9-E3CDBAB746B1}" type="presParOf" srcId="{D6546CE9-49F0-4D29-B09E-CFBFE25068F2}" destId="{6D310B5E-A0DD-4405-A3CE-5B752B35B9D4}" srcOrd="0" destOrd="0" presId="urn:microsoft.com/office/officeart/2005/8/layout/chevron2"/>
    <dgm:cxn modelId="{3271CA3B-0CDF-40C5-8F67-996BBE23FEF5}" type="presParOf" srcId="{D6546CE9-49F0-4D29-B09E-CFBFE25068F2}" destId="{F1F6D3A4-9360-429C-BCFF-3B8868D356AC}" srcOrd="1" destOrd="0" presId="urn:microsoft.com/office/officeart/2005/8/layout/chevron2"/>
    <dgm:cxn modelId="{F0EBDA13-2AEA-4DCA-9D1D-1B15D3691C17}" type="presParOf" srcId="{02F23910-68B6-4FCB-91A4-B5402286E105}" destId="{CDCC1CAC-0A22-4EC4-8DC3-3753A8E9EC2A}" srcOrd="9" destOrd="0" presId="urn:microsoft.com/office/officeart/2005/8/layout/chevron2"/>
    <dgm:cxn modelId="{62907527-1C67-4717-A165-F5B33C026C81}" type="presParOf" srcId="{02F23910-68B6-4FCB-91A4-B5402286E105}" destId="{0499B46E-153B-449C-AE54-563F33D4A815}" srcOrd="10" destOrd="0" presId="urn:microsoft.com/office/officeart/2005/8/layout/chevron2"/>
    <dgm:cxn modelId="{4D9DB4BF-30F6-4ADA-BB99-4FF5520E32E0}" type="presParOf" srcId="{0499B46E-153B-449C-AE54-563F33D4A815}" destId="{533CE53B-ADBE-476E-88B1-1F332B173671}" srcOrd="0" destOrd="0" presId="urn:microsoft.com/office/officeart/2005/8/layout/chevron2"/>
    <dgm:cxn modelId="{D87C9C41-E1AE-47E8-A133-6EA706DE80CB}" type="presParOf" srcId="{0499B46E-153B-449C-AE54-563F33D4A815}" destId="{DFE58FAE-E934-4A73-A2E5-CE83ADFF2C03}" srcOrd="1" destOrd="0" presId="urn:microsoft.com/office/officeart/2005/8/layout/chevron2"/>
    <dgm:cxn modelId="{BC47EAB2-9490-4FDF-9E0A-EC0F274BE7FE}" type="presParOf" srcId="{02F23910-68B6-4FCB-91A4-B5402286E105}" destId="{A8C46BC6-87FF-43E8-960B-08E36F063C20}" srcOrd="11" destOrd="0" presId="urn:microsoft.com/office/officeart/2005/8/layout/chevron2"/>
    <dgm:cxn modelId="{98BED94B-5EC0-493B-9F7D-7FF57814E7A9}" type="presParOf" srcId="{02F23910-68B6-4FCB-91A4-B5402286E105}" destId="{BCF7211D-7A36-400F-A2BC-3161FBF7EE9D}" srcOrd="12" destOrd="0" presId="urn:microsoft.com/office/officeart/2005/8/layout/chevron2"/>
    <dgm:cxn modelId="{9BE0911E-3964-42AF-AA1F-8E995778A0DE}" type="presParOf" srcId="{BCF7211D-7A36-400F-A2BC-3161FBF7EE9D}" destId="{CD5CB2C0-D931-42E1-8398-2B0A3E613D1A}" srcOrd="0" destOrd="0" presId="urn:microsoft.com/office/officeart/2005/8/layout/chevron2"/>
    <dgm:cxn modelId="{5D91B0A7-35BC-4BA3-8578-FEC6B7EFFA64}" type="presParOf" srcId="{BCF7211D-7A36-400F-A2BC-3161FBF7EE9D}" destId="{0942F7CD-AD23-4B4F-B62C-72845F00BD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318271-63DC-4032-A5C1-D5ED980B176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B361BD-24D7-45D1-ACEA-BFF85B8D7F12}">
      <dgm:prSet phldrT="[Text]"/>
      <dgm:spPr/>
      <dgm:t>
        <a:bodyPr/>
        <a:lstStyle/>
        <a:p>
          <a:r>
            <a:rPr lang="en-US" dirty="0"/>
            <a:t>8</a:t>
          </a:r>
        </a:p>
      </dgm:t>
    </dgm:pt>
    <dgm:pt modelId="{041F0F94-56C6-4D6D-8629-B4EF6AA95E06}" type="parTrans" cxnId="{B32E7323-D52C-459C-A8B9-26A111EE3992}">
      <dgm:prSet/>
      <dgm:spPr/>
      <dgm:t>
        <a:bodyPr/>
        <a:lstStyle/>
        <a:p>
          <a:endParaRPr lang="en-US"/>
        </a:p>
      </dgm:t>
    </dgm:pt>
    <dgm:pt modelId="{2A583F05-E3CE-4EE6-A9E7-C67F6F5BEDF4}" type="sibTrans" cxnId="{B32E7323-D52C-459C-A8B9-26A111EE3992}">
      <dgm:prSet/>
      <dgm:spPr/>
      <dgm:t>
        <a:bodyPr/>
        <a:lstStyle/>
        <a:p>
          <a:endParaRPr lang="en-US"/>
        </a:p>
      </dgm:t>
    </dgm:pt>
    <dgm:pt modelId="{93C29A50-CD54-4CD3-9387-1468764F493C}">
      <dgm:prSet phldrT="[Text]"/>
      <dgm:spPr/>
      <dgm:t>
        <a:bodyPr/>
        <a:lstStyle/>
        <a:p>
          <a:r>
            <a:rPr lang="en-US" dirty="0"/>
            <a:t>10</a:t>
          </a:r>
        </a:p>
      </dgm:t>
    </dgm:pt>
    <dgm:pt modelId="{CE03BDCD-005C-4EE3-8302-3C943E608DBB}" type="parTrans" cxnId="{E5640484-A183-4FDF-A400-E071C0E2E7F5}">
      <dgm:prSet/>
      <dgm:spPr/>
      <dgm:t>
        <a:bodyPr/>
        <a:lstStyle/>
        <a:p>
          <a:endParaRPr lang="en-US"/>
        </a:p>
      </dgm:t>
    </dgm:pt>
    <dgm:pt modelId="{19969D36-96E5-46C4-A1C7-35F500CB2A01}" type="sibTrans" cxnId="{E5640484-A183-4FDF-A400-E071C0E2E7F5}">
      <dgm:prSet/>
      <dgm:spPr/>
      <dgm:t>
        <a:bodyPr/>
        <a:lstStyle/>
        <a:p>
          <a:endParaRPr lang="en-US"/>
        </a:p>
      </dgm:t>
    </dgm:pt>
    <dgm:pt modelId="{A6620518-34EF-4440-9A21-D1582BE872B5}">
      <dgm:prSet phldrT="[Text]"/>
      <dgm:spPr/>
      <dgm:t>
        <a:bodyPr/>
        <a:lstStyle/>
        <a:p>
          <a:r>
            <a:rPr lang="en-US" dirty="0"/>
            <a:t>Making predictions</a:t>
          </a:r>
        </a:p>
      </dgm:t>
    </dgm:pt>
    <dgm:pt modelId="{5CD7CBB6-0174-4AD3-BD4C-EFF9057C32F4}" type="parTrans" cxnId="{28E6B515-1E66-4A5C-B944-D74EA6251F07}">
      <dgm:prSet/>
      <dgm:spPr/>
      <dgm:t>
        <a:bodyPr/>
        <a:lstStyle/>
        <a:p>
          <a:endParaRPr lang="en-US"/>
        </a:p>
      </dgm:t>
    </dgm:pt>
    <dgm:pt modelId="{CD59E29F-0D39-4500-82C0-C21528ECD0D8}" type="sibTrans" cxnId="{28E6B515-1E66-4A5C-B944-D74EA6251F07}">
      <dgm:prSet/>
      <dgm:spPr/>
      <dgm:t>
        <a:bodyPr/>
        <a:lstStyle/>
        <a:p>
          <a:endParaRPr lang="en-US"/>
        </a:p>
      </dgm:t>
    </dgm:pt>
    <dgm:pt modelId="{A458381D-7FA0-4793-88F8-D2C9F0EDD157}">
      <dgm:prSet phldrT="[Text]"/>
      <dgm:spPr/>
      <dgm:t>
        <a:bodyPr/>
        <a:lstStyle/>
        <a:p>
          <a:r>
            <a:rPr lang="en-US" dirty="0"/>
            <a:t>11</a:t>
          </a:r>
        </a:p>
      </dgm:t>
    </dgm:pt>
    <dgm:pt modelId="{FEF2D802-57C0-46D3-BD54-7543FE513B04}" type="parTrans" cxnId="{52899167-2196-4200-9E97-E823BBF3FBA9}">
      <dgm:prSet/>
      <dgm:spPr/>
      <dgm:t>
        <a:bodyPr/>
        <a:lstStyle/>
        <a:p>
          <a:endParaRPr lang="en-US"/>
        </a:p>
      </dgm:t>
    </dgm:pt>
    <dgm:pt modelId="{8703A07D-69BE-4A3B-9762-8484B3871DE7}" type="sibTrans" cxnId="{52899167-2196-4200-9E97-E823BBF3FBA9}">
      <dgm:prSet/>
      <dgm:spPr/>
      <dgm:t>
        <a:bodyPr/>
        <a:lstStyle/>
        <a:p>
          <a:endParaRPr lang="en-US"/>
        </a:p>
      </dgm:t>
    </dgm:pt>
    <dgm:pt modelId="{CC3DDBDD-340D-4533-BCEA-8209C88C6C51}">
      <dgm:prSet phldrT="[Text]"/>
      <dgm:spPr/>
      <dgm:t>
        <a:bodyPr/>
        <a:lstStyle/>
        <a:p>
          <a:r>
            <a:rPr lang="en-US" dirty="0"/>
            <a:t>9</a:t>
          </a:r>
        </a:p>
      </dgm:t>
    </dgm:pt>
    <dgm:pt modelId="{179D2FD7-9976-4C71-B908-642988F657ED}" type="sibTrans" cxnId="{A2EA54FD-E615-42E8-BB50-332AB2C83FB2}">
      <dgm:prSet/>
      <dgm:spPr/>
      <dgm:t>
        <a:bodyPr/>
        <a:lstStyle/>
        <a:p>
          <a:endParaRPr lang="en-US"/>
        </a:p>
      </dgm:t>
    </dgm:pt>
    <dgm:pt modelId="{0A645980-F348-4285-B778-2B0BF984A36C}" type="parTrans" cxnId="{A2EA54FD-E615-42E8-BB50-332AB2C83FB2}">
      <dgm:prSet/>
      <dgm:spPr/>
      <dgm:t>
        <a:bodyPr/>
        <a:lstStyle/>
        <a:p>
          <a:endParaRPr lang="en-US"/>
        </a:p>
      </dgm:t>
    </dgm:pt>
    <dgm:pt modelId="{C3EB8073-EEE3-4A5A-9333-F652EA1B1A4D}">
      <dgm:prSet/>
      <dgm:spPr/>
      <dgm:t>
        <a:bodyPr/>
        <a:lstStyle/>
        <a:p>
          <a:r>
            <a:rPr lang="en-US" dirty="0"/>
            <a:t>Generalizing the hypothesis</a:t>
          </a:r>
        </a:p>
      </dgm:t>
    </dgm:pt>
    <dgm:pt modelId="{B1446EC1-F062-4654-8C80-EDE4DA57CCD0}" type="parTrans" cxnId="{DD5C753E-5BF3-46C3-B12A-88F9F451B45C}">
      <dgm:prSet/>
      <dgm:spPr/>
      <dgm:t>
        <a:bodyPr/>
        <a:lstStyle/>
        <a:p>
          <a:endParaRPr lang="en-US"/>
        </a:p>
      </dgm:t>
    </dgm:pt>
    <dgm:pt modelId="{ACC0541F-224F-4D19-998F-B998B0A04047}" type="sibTrans" cxnId="{DD5C753E-5BF3-46C3-B12A-88F9F451B45C}">
      <dgm:prSet/>
      <dgm:spPr/>
      <dgm:t>
        <a:bodyPr/>
        <a:lstStyle/>
        <a:p>
          <a:endParaRPr lang="en-US"/>
        </a:p>
      </dgm:t>
    </dgm:pt>
    <dgm:pt modelId="{6B0BA530-70DC-4F5C-81F4-E8A79EE8C1A3}">
      <dgm:prSet phldrT="[Text]"/>
      <dgm:spPr/>
      <dgm:t>
        <a:bodyPr/>
        <a:lstStyle/>
        <a:p>
          <a:r>
            <a:rPr lang="en-US" dirty="0"/>
            <a:t>12</a:t>
          </a:r>
        </a:p>
      </dgm:t>
    </dgm:pt>
    <dgm:pt modelId="{814E3277-47DA-4205-B2BF-4B9A4E23D20F}" type="parTrans" cxnId="{A04673DB-DDC8-4D8A-8DA7-5E8D46944002}">
      <dgm:prSet/>
      <dgm:spPr/>
      <dgm:t>
        <a:bodyPr/>
        <a:lstStyle/>
        <a:p>
          <a:endParaRPr lang="en-US"/>
        </a:p>
      </dgm:t>
    </dgm:pt>
    <dgm:pt modelId="{03460B54-3A4B-406C-B10C-DDC39FFD26D6}" type="sibTrans" cxnId="{A04673DB-DDC8-4D8A-8DA7-5E8D46944002}">
      <dgm:prSet/>
      <dgm:spPr/>
      <dgm:t>
        <a:bodyPr/>
        <a:lstStyle/>
        <a:p>
          <a:endParaRPr lang="en-US"/>
        </a:p>
      </dgm:t>
    </dgm:pt>
    <dgm:pt modelId="{E46AA1BF-BEF0-4F3E-ACE4-2A334D0572A6}">
      <dgm:prSet/>
      <dgm:spPr/>
      <dgm:t>
        <a:bodyPr/>
        <a:lstStyle/>
        <a:p>
          <a:r>
            <a:rPr lang="en-US" dirty="0"/>
            <a:t>Explanation</a:t>
          </a:r>
        </a:p>
      </dgm:t>
    </dgm:pt>
    <dgm:pt modelId="{53CBD9A2-E5E9-4EFD-8D95-07A174D4AF0D}" type="parTrans" cxnId="{4E666415-5E5F-4C34-8458-3B34049B6631}">
      <dgm:prSet/>
      <dgm:spPr/>
      <dgm:t>
        <a:bodyPr/>
        <a:lstStyle/>
        <a:p>
          <a:endParaRPr lang="en-US"/>
        </a:p>
      </dgm:t>
    </dgm:pt>
    <dgm:pt modelId="{703DA255-169A-4735-9B0A-59D3002D357E}" type="sibTrans" cxnId="{4E666415-5E5F-4C34-8458-3B34049B6631}">
      <dgm:prSet/>
      <dgm:spPr/>
      <dgm:t>
        <a:bodyPr/>
        <a:lstStyle/>
        <a:p>
          <a:endParaRPr lang="en-US"/>
        </a:p>
      </dgm:t>
    </dgm:pt>
    <dgm:pt modelId="{1E9FD3F2-9FCC-427D-A3C2-86F81553B895}">
      <dgm:prSet/>
      <dgm:spPr/>
      <dgm:t>
        <a:bodyPr/>
        <a:lstStyle/>
        <a:p>
          <a:r>
            <a:rPr lang="en-US" dirty="0"/>
            <a:t>Summary</a:t>
          </a:r>
        </a:p>
      </dgm:t>
    </dgm:pt>
    <dgm:pt modelId="{B0D560D3-D4A7-4E03-A494-ADBA53C41647}" type="parTrans" cxnId="{E52B368D-DD67-497D-9762-0E656A759F44}">
      <dgm:prSet/>
      <dgm:spPr/>
      <dgm:t>
        <a:bodyPr/>
        <a:lstStyle/>
        <a:p>
          <a:endParaRPr lang="en-US"/>
        </a:p>
      </dgm:t>
    </dgm:pt>
    <dgm:pt modelId="{B44AAF42-7F65-4D8D-93F3-6481E9A9CBD6}" type="sibTrans" cxnId="{E52B368D-DD67-497D-9762-0E656A759F44}">
      <dgm:prSet/>
      <dgm:spPr/>
      <dgm:t>
        <a:bodyPr/>
        <a:lstStyle/>
        <a:p>
          <a:endParaRPr lang="en-US"/>
        </a:p>
      </dgm:t>
    </dgm:pt>
    <dgm:pt modelId="{754E1714-3277-49E8-AE7E-A3B386BF6EF2}">
      <dgm:prSet/>
      <dgm:spPr/>
      <dgm:t>
        <a:bodyPr/>
        <a:lstStyle/>
        <a:p>
          <a:r>
            <a:rPr lang="en-US" dirty="0"/>
            <a:t>Conducting extraneous variables</a:t>
          </a:r>
        </a:p>
      </dgm:t>
    </dgm:pt>
    <dgm:pt modelId="{565F5441-DD51-4DB9-B03D-D57680F48767}" type="parTrans" cxnId="{8B406B16-30AB-4081-B177-6C058F125EE0}">
      <dgm:prSet/>
      <dgm:spPr/>
      <dgm:t>
        <a:bodyPr/>
        <a:lstStyle/>
        <a:p>
          <a:endParaRPr lang="en-US"/>
        </a:p>
      </dgm:t>
    </dgm:pt>
    <dgm:pt modelId="{118F74DA-64CE-45B6-AAD0-3C9DD2AB5E27}" type="sibTrans" cxnId="{8B406B16-30AB-4081-B177-6C058F125EE0}">
      <dgm:prSet/>
      <dgm:spPr/>
      <dgm:t>
        <a:bodyPr/>
        <a:lstStyle/>
        <a:p>
          <a:endParaRPr lang="en-US"/>
        </a:p>
      </dgm:t>
    </dgm:pt>
    <dgm:pt modelId="{02F23910-68B6-4FCB-91A4-B5402286E105}" type="pres">
      <dgm:prSet presAssocID="{A1318271-63DC-4032-A5C1-D5ED980B176E}" presName="linearFlow" presStyleCnt="0">
        <dgm:presLayoutVars>
          <dgm:dir/>
          <dgm:animLvl val="lvl"/>
          <dgm:resizeHandles val="exact"/>
        </dgm:presLayoutVars>
      </dgm:prSet>
      <dgm:spPr/>
    </dgm:pt>
    <dgm:pt modelId="{F6754FC5-1A34-463B-A093-97429379409E}" type="pres">
      <dgm:prSet presAssocID="{6EB361BD-24D7-45D1-ACEA-BFF85B8D7F12}" presName="composite" presStyleCnt="0"/>
      <dgm:spPr/>
    </dgm:pt>
    <dgm:pt modelId="{25AFC82D-264F-4FD7-AA97-9AC587772787}" type="pres">
      <dgm:prSet presAssocID="{6EB361BD-24D7-45D1-ACEA-BFF85B8D7F12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D42DC531-0280-4D98-94AA-D178C9DA104B}" type="pres">
      <dgm:prSet presAssocID="{6EB361BD-24D7-45D1-ACEA-BFF85B8D7F12}" presName="descendantText" presStyleLbl="alignAcc1" presStyleIdx="0" presStyleCnt="5">
        <dgm:presLayoutVars>
          <dgm:bulletEnabled val="1"/>
        </dgm:presLayoutVars>
      </dgm:prSet>
      <dgm:spPr/>
    </dgm:pt>
    <dgm:pt modelId="{D6023D4F-B8A9-4172-B1AE-489E81D8F0D9}" type="pres">
      <dgm:prSet presAssocID="{2A583F05-E3CE-4EE6-A9E7-C67F6F5BEDF4}" presName="sp" presStyleCnt="0"/>
      <dgm:spPr/>
    </dgm:pt>
    <dgm:pt modelId="{1CD62224-AFCB-447F-948C-8B541D1CB54C}" type="pres">
      <dgm:prSet presAssocID="{CC3DDBDD-340D-4533-BCEA-8209C88C6C51}" presName="composite" presStyleCnt="0"/>
      <dgm:spPr/>
    </dgm:pt>
    <dgm:pt modelId="{82B8BC0E-2008-43FA-A433-7617D4F47473}" type="pres">
      <dgm:prSet presAssocID="{CC3DDBDD-340D-4533-BCEA-8209C88C6C51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2CD1DA76-2506-4E96-8397-B1375E84813D}" type="pres">
      <dgm:prSet presAssocID="{CC3DDBDD-340D-4533-BCEA-8209C88C6C51}" presName="descendantText" presStyleLbl="alignAcc1" presStyleIdx="1" presStyleCnt="5">
        <dgm:presLayoutVars>
          <dgm:bulletEnabled val="1"/>
        </dgm:presLayoutVars>
      </dgm:prSet>
      <dgm:spPr/>
    </dgm:pt>
    <dgm:pt modelId="{AB3637D7-F2BF-438C-AC30-3A7E9A851277}" type="pres">
      <dgm:prSet presAssocID="{179D2FD7-9976-4C71-B908-642988F657ED}" presName="sp" presStyleCnt="0"/>
      <dgm:spPr/>
    </dgm:pt>
    <dgm:pt modelId="{432CE443-9105-4EA4-825C-6D2941C53223}" type="pres">
      <dgm:prSet presAssocID="{93C29A50-CD54-4CD3-9387-1468764F493C}" presName="composite" presStyleCnt="0"/>
      <dgm:spPr/>
    </dgm:pt>
    <dgm:pt modelId="{6F013643-E656-4503-8ACB-9C66A96ECC97}" type="pres">
      <dgm:prSet presAssocID="{93C29A50-CD54-4CD3-9387-1468764F493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8502144F-CAA8-4B85-8C89-1F61C9E9BFE2}" type="pres">
      <dgm:prSet presAssocID="{93C29A50-CD54-4CD3-9387-1468764F493C}" presName="descendantText" presStyleLbl="alignAcc1" presStyleIdx="2" presStyleCnt="5">
        <dgm:presLayoutVars>
          <dgm:bulletEnabled val="1"/>
        </dgm:presLayoutVars>
      </dgm:prSet>
      <dgm:spPr/>
    </dgm:pt>
    <dgm:pt modelId="{B2DFA146-B42A-4182-A7A1-04C96954CC1B}" type="pres">
      <dgm:prSet presAssocID="{19969D36-96E5-46C4-A1C7-35F500CB2A01}" presName="sp" presStyleCnt="0"/>
      <dgm:spPr/>
    </dgm:pt>
    <dgm:pt modelId="{798F9B5A-CC37-4D40-9A39-EB4378A9F584}" type="pres">
      <dgm:prSet presAssocID="{A458381D-7FA0-4793-88F8-D2C9F0EDD157}" presName="composite" presStyleCnt="0"/>
      <dgm:spPr/>
    </dgm:pt>
    <dgm:pt modelId="{5B99A9C9-377F-42D3-9531-B3AE3C092730}" type="pres">
      <dgm:prSet presAssocID="{A458381D-7FA0-4793-88F8-D2C9F0EDD157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660548B4-F874-4815-8C83-63EC4A919AD6}" type="pres">
      <dgm:prSet presAssocID="{A458381D-7FA0-4793-88F8-D2C9F0EDD157}" presName="descendantText" presStyleLbl="alignAcc1" presStyleIdx="3" presStyleCnt="5">
        <dgm:presLayoutVars>
          <dgm:bulletEnabled val="1"/>
        </dgm:presLayoutVars>
      </dgm:prSet>
      <dgm:spPr/>
    </dgm:pt>
    <dgm:pt modelId="{B9C668A8-AC0E-4110-A2AD-38397BC3D32F}" type="pres">
      <dgm:prSet presAssocID="{8703A07D-69BE-4A3B-9762-8484B3871DE7}" presName="sp" presStyleCnt="0"/>
      <dgm:spPr/>
    </dgm:pt>
    <dgm:pt modelId="{D6546CE9-49F0-4D29-B09E-CFBFE25068F2}" type="pres">
      <dgm:prSet presAssocID="{6B0BA530-70DC-4F5C-81F4-E8A79EE8C1A3}" presName="composite" presStyleCnt="0"/>
      <dgm:spPr/>
    </dgm:pt>
    <dgm:pt modelId="{6D310B5E-A0DD-4405-A3CE-5B752B35B9D4}" type="pres">
      <dgm:prSet presAssocID="{6B0BA530-70DC-4F5C-81F4-E8A79EE8C1A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1F6D3A4-9360-429C-BCFF-3B8868D356AC}" type="pres">
      <dgm:prSet presAssocID="{6B0BA530-70DC-4F5C-81F4-E8A79EE8C1A3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92169C13-93E5-4678-BB3B-269DD9893C28}" type="presOf" srcId="{93C29A50-CD54-4CD3-9387-1468764F493C}" destId="{6F013643-E656-4503-8ACB-9C66A96ECC97}" srcOrd="0" destOrd="0" presId="urn:microsoft.com/office/officeart/2005/8/layout/chevron2"/>
    <dgm:cxn modelId="{4E666415-5E5F-4C34-8458-3B34049B6631}" srcId="{A458381D-7FA0-4793-88F8-D2C9F0EDD157}" destId="{E46AA1BF-BEF0-4F3E-ACE4-2A334D0572A6}" srcOrd="0" destOrd="0" parTransId="{53CBD9A2-E5E9-4EFD-8D95-07A174D4AF0D}" sibTransId="{703DA255-169A-4735-9B0A-59D3002D357E}"/>
    <dgm:cxn modelId="{28E6B515-1E66-4A5C-B944-D74EA6251F07}" srcId="{93C29A50-CD54-4CD3-9387-1468764F493C}" destId="{A6620518-34EF-4440-9A21-D1582BE872B5}" srcOrd="0" destOrd="0" parTransId="{5CD7CBB6-0174-4AD3-BD4C-EFF9057C32F4}" sibTransId="{CD59E29F-0D39-4500-82C0-C21528ECD0D8}"/>
    <dgm:cxn modelId="{8B406B16-30AB-4081-B177-6C058F125EE0}" srcId="{6EB361BD-24D7-45D1-ACEA-BFF85B8D7F12}" destId="{754E1714-3277-49E8-AE7E-A3B386BF6EF2}" srcOrd="0" destOrd="0" parTransId="{565F5441-DD51-4DB9-B03D-D57680F48767}" sibTransId="{118F74DA-64CE-45B6-AAD0-3C9DD2AB5E27}"/>
    <dgm:cxn modelId="{B32E7323-D52C-459C-A8B9-26A111EE3992}" srcId="{A1318271-63DC-4032-A5C1-D5ED980B176E}" destId="{6EB361BD-24D7-45D1-ACEA-BFF85B8D7F12}" srcOrd="0" destOrd="0" parTransId="{041F0F94-56C6-4D6D-8629-B4EF6AA95E06}" sibTransId="{2A583F05-E3CE-4EE6-A9E7-C67F6F5BEDF4}"/>
    <dgm:cxn modelId="{1B9A8925-BE96-4BBE-8D85-D8058E78E632}" type="presOf" srcId="{754E1714-3277-49E8-AE7E-A3B386BF6EF2}" destId="{D42DC531-0280-4D98-94AA-D178C9DA104B}" srcOrd="0" destOrd="0" presId="urn:microsoft.com/office/officeart/2005/8/layout/chevron2"/>
    <dgm:cxn modelId="{C4005232-3B51-4FDC-9242-77C6392C4103}" type="presOf" srcId="{C3EB8073-EEE3-4A5A-9333-F652EA1B1A4D}" destId="{2CD1DA76-2506-4E96-8397-B1375E84813D}" srcOrd="0" destOrd="0" presId="urn:microsoft.com/office/officeart/2005/8/layout/chevron2"/>
    <dgm:cxn modelId="{DD5C753E-5BF3-46C3-B12A-88F9F451B45C}" srcId="{CC3DDBDD-340D-4533-BCEA-8209C88C6C51}" destId="{C3EB8073-EEE3-4A5A-9333-F652EA1B1A4D}" srcOrd="0" destOrd="0" parTransId="{B1446EC1-F062-4654-8C80-EDE4DA57CCD0}" sibTransId="{ACC0541F-224F-4D19-998F-B998B0A04047}"/>
    <dgm:cxn modelId="{52899167-2196-4200-9E97-E823BBF3FBA9}" srcId="{A1318271-63DC-4032-A5C1-D5ED980B176E}" destId="{A458381D-7FA0-4793-88F8-D2C9F0EDD157}" srcOrd="3" destOrd="0" parTransId="{FEF2D802-57C0-46D3-BD54-7543FE513B04}" sibTransId="{8703A07D-69BE-4A3B-9762-8484B3871DE7}"/>
    <dgm:cxn modelId="{671FA456-D2F8-478D-98DA-B5911C958CA7}" type="presOf" srcId="{CC3DDBDD-340D-4533-BCEA-8209C88C6C51}" destId="{82B8BC0E-2008-43FA-A433-7617D4F47473}" srcOrd="0" destOrd="0" presId="urn:microsoft.com/office/officeart/2005/8/layout/chevron2"/>
    <dgm:cxn modelId="{0CA54879-91A4-4327-AA08-0EE09C24B048}" type="presOf" srcId="{1E9FD3F2-9FCC-427D-A3C2-86F81553B895}" destId="{F1F6D3A4-9360-429C-BCFF-3B8868D356AC}" srcOrd="0" destOrd="0" presId="urn:microsoft.com/office/officeart/2005/8/layout/chevron2"/>
    <dgm:cxn modelId="{E5640484-A183-4FDF-A400-E071C0E2E7F5}" srcId="{A1318271-63DC-4032-A5C1-D5ED980B176E}" destId="{93C29A50-CD54-4CD3-9387-1468764F493C}" srcOrd="2" destOrd="0" parTransId="{CE03BDCD-005C-4EE3-8302-3C943E608DBB}" sibTransId="{19969D36-96E5-46C4-A1C7-35F500CB2A01}"/>
    <dgm:cxn modelId="{84CDF288-E264-4BFB-BB34-B67DBA0E5F80}" type="presOf" srcId="{6EB361BD-24D7-45D1-ACEA-BFF85B8D7F12}" destId="{25AFC82D-264F-4FD7-AA97-9AC587772787}" srcOrd="0" destOrd="0" presId="urn:microsoft.com/office/officeart/2005/8/layout/chevron2"/>
    <dgm:cxn modelId="{E52B368D-DD67-497D-9762-0E656A759F44}" srcId="{6B0BA530-70DC-4F5C-81F4-E8A79EE8C1A3}" destId="{1E9FD3F2-9FCC-427D-A3C2-86F81553B895}" srcOrd="0" destOrd="0" parTransId="{B0D560D3-D4A7-4E03-A494-ADBA53C41647}" sibTransId="{B44AAF42-7F65-4D8D-93F3-6481E9A9CBD6}"/>
    <dgm:cxn modelId="{0C2A2198-25BA-45D1-96A4-1161536F10D4}" type="presOf" srcId="{A6620518-34EF-4440-9A21-D1582BE872B5}" destId="{8502144F-CAA8-4B85-8C89-1F61C9E9BFE2}" srcOrd="0" destOrd="0" presId="urn:microsoft.com/office/officeart/2005/8/layout/chevron2"/>
    <dgm:cxn modelId="{EF6CC19A-9E3C-4B3A-B81B-5D86F73D3518}" type="presOf" srcId="{6B0BA530-70DC-4F5C-81F4-E8A79EE8C1A3}" destId="{6D310B5E-A0DD-4405-A3CE-5B752B35B9D4}" srcOrd="0" destOrd="0" presId="urn:microsoft.com/office/officeart/2005/8/layout/chevron2"/>
    <dgm:cxn modelId="{5B63BDA6-6EEB-4063-95AB-8819487F30EE}" type="presOf" srcId="{E46AA1BF-BEF0-4F3E-ACE4-2A334D0572A6}" destId="{660548B4-F874-4815-8C83-63EC4A919AD6}" srcOrd="0" destOrd="0" presId="urn:microsoft.com/office/officeart/2005/8/layout/chevron2"/>
    <dgm:cxn modelId="{20F611BD-6B23-4611-9E0A-93AE71B8996D}" type="presOf" srcId="{A1318271-63DC-4032-A5C1-D5ED980B176E}" destId="{02F23910-68B6-4FCB-91A4-B5402286E105}" srcOrd="0" destOrd="0" presId="urn:microsoft.com/office/officeart/2005/8/layout/chevron2"/>
    <dgm:cxn modelId="{845223D1-9395-4576-9D98-B2C1905CF2C5}" type="presOf" srcId="{A458381D-7FA0-4793-88F8-D2C9F0EDD157}" destId="{5B99A9C9-377F-42D3-9531-B3AE3C092730}" srcOrd="0" destOrd="0" presId="urn:microsoft.com/office/officeart/2005/8/layout/chevron2"/>
    <dgm:cxn modelId="{A04673DB-DDC8-4D8A-8DA7-5E8D46944002}" srcId="{A1318271-63DC-4032-A5C1-D5ED980B176E}" destId="{6B0BA530-70DC-4F5C-81F4-E8A79EE8C1A3}" srcOrd="4" destOrd="0" parTransId="{814E3277-47DA-4205-B2BF-4B9A4E23D20F}" sibTransId="{03460B54-3A4B-406C-B10C-DDC39FFD26D6}"/>
    <dgm:cxn modelId="{A2EA54FD-E615-42E8-BB50-332AB2C83FB2}" srcId="{A1318271-63DC-4032-A5C1-D5ED980B176E}" destId="{CC3DDBDD-340D-4533-BCEA-8209C88C6C51}" srcOrd="1" destOrd="0" parTransId="{0A645980-F348-4285-B778-2B0BF984A36C}" sibTransId="{179D2FD7-9976-4C71-B908-642988F657ED}"/>
    <dgm:cxn modelId="{71D119B4-BD0E-470B-B18E-305FF511413E}" type="presParOf" srcId="{02F23910-68B6-4FCB-91A4-B5402286E105}" destId="{F6754FC5-1A34-463B-A093-97429379409E}" srcOrd="0" destOrd="0" presId="urn:microsoft.com/office/officeart/2005/8/layout/chevron2"/>
    <dgm:cxn modelId="{3EC105B9-C163-4217-8460-B0BFC9E8DE93}" type="presParOf" srcId="{F6754FC5-1A34-463B-A093-97429379409E}" destId="{25AFC82D-264F-4FD7-AA97-9AC587772787}" srcOrd="0" destOrd="0" presId="urn:microsoft.com/office/officeart/2005/8/layout/chevron2"/>
    <dgm:cxn modelId="{A6007A2B-ACAB-4F8F-B326-AB6EAD5BCC4E}" type="presParOf" srcId="{F6754FC5-1A34-463B-A093-97429379409E}" destId="{D42DC531-0280-4D98-94AA-D178C9DA104B}" srcOrd="1" destOrd="0" presId="urn:microsoft.com/office/officeart/2005/8/layout/chevron2"/>
    <dgm:cxn modelId="{D914860B-0BE5-4952-95D1-E591132843B4}" type="presParOf" srcId="{02F23910-68B6-4FCB-91A4-B5402286E105}" destId="{D6023D4F-B8A9-4172-B1AE-489E81D8F0D9}" srcOrd="1" destOrd="0" presId="urn:microsoft.com/office/officeart/2005/8/layout/chevron2"/>
    <dgm:cxn modelId="{531762D7-31E1-4F0F-A98C-7BA332BA9701}" type="presParOf" srcId="{02F23910-68B6-4FCB-91A4-B5402286E105}" destId="{1CD62224-AFCB-447F-948C-8B541D1CB54C}" srcOrd="2" destOrd="0" presId="urn:microsoft.com/office/officeart/2005/8/layout/chevron2"/>
    <dgm:cxn modelId="{27B7E850-E21D-4BAB-AB63-02639229EA40}" type="presParOf" srcId="{1CD62224-AFCB-447F-948C-8B541D1CB54C}" destId="{82B8BC0E-2008-43FA-A433-7617D4F47473}" srcOrd="0" destOrd="0" presId="urn:microsoft.com/office/officeart/2005/8/layout/chevron2"/>
    <dgm:cxn modelId="{62BF062C-C73E-458E-AB3E-54F57E3B2996}" type="presParOf" srcId="{1CD62224-AFCB-447F-948C-8B541D1CB54C}" destId="{2CD1DA76-2506-4E96-8397-B1375E84813D}" srcOrd="1" destOrd="0" presId="urn:microsoft.com/office/officeart/2005/8/layout/chevron2"/>
    <dgm:cxn modelId="{17B227B3-6B3F-4E1B-913F-8B19CE795387}" type="presParOf" srcId="{02F23910-68B6-4FCB-91A4-B5402286E105}" destId="{AB3637D7-F2BF-438C-AC30-3A7E9A851277}" srcOrd="3" destOrd="0" presId="urn:microsoft.com/office/officeart/2005/8/layout/chevron2"/>
    <dgm:cxn modelId="{8813077A-66A7-4543-B9FA-A4C7AAC9DC30}" type="presParOf" srcId="{02F23910-68B6-4FCB-91A4-B5402286E105}" destId="{432CE443-9105-4EA4-825C-6D2941C53223}" srcOrd="4" destOrd="0" presId="urn:microsoft.com/office/officeart/2005/8/layout/chevron2"/>
    <dgm:cxn modelId="{96A3D764-5E9C-4013-9237-127283C62B83}" type="presParOf" srcId="{432CE443-9105-4EA4-825C-6D2941C53223}" destId="{6F013643-E656-4503-8ACB-9C66A96ECC97}" srcOrd="0" destOrd="0" presId="urn:microsoft.com/office/officeart/2005/8/layout/chevron2"/>
    <dgm:cxn modelId="{AC1DC2C1-F540-4BCF-8E8C-0DA9CD4B7B63}" type="presParOf" srcId="{432CE443-9105-4EA4-825C-6D2941C53223}" destId="{8502144F-CAA8-4B85-8C89-1F61C9E9BFE2}" srcOrd="1" destOrd="0" presId="urn:microsoft.com/office/officeart/2005/8/layout/chevron2"/>
    <dgm:cxn modelId="{06A8FE0D-7FA4-45C6-8532-CF21FF68C9CA}" type="presParOf" srcId="{02F23910-68B6-4FCB-91A4-B5402286E105}" destId="{B2DFA146-B42A-4182-A7A1-04C96954CC1B}" srcOrd="5" destOrd="0" presId="urn:microsoft.com/office/officeart/2005/8/layout/chevron2"/>
    <dgm:cxn modelId="{7D41C4A7-8BE2-4CA6-AADC-A56E1BB04223}" type="presParOf" srcId="{02F23910-68B6-4FCB-91A4-B5402286E105}" destId="{798F9B5A-CC37-4D40-9A39-EB4378A9F584}" srcOrd="6" destOrd="0" presId="urn:microsoft.com/office/officeart/2005/8/layout/chevron2"/>
    <dgm:cxn modelId="{53A58E9D-88D0-4D3A-B2F6-0953E257AF68}" type="presParOf" srcId="{798F9B5A-CC37-4D40-9A39-EB4378A9F584}" destId="{5B99A9C9-377F-42D3-9531-B3AE3C092730}" srcOrd="0" destOrd="0" presId="urn:microsoft.com/office/officeart/2005/8/layout/chevron2"/>
    <dgm:cxn modelId="{68CE363F-F539-4A10-8D40-EBE5B8B05345}" type="presParOf" srcId="{798F9B5A-CC37-4D40-9A39-EB4378A9F584}" destId="{660548B4-F874-4815-8C83-63EC4A919AD6}" srcOrd="1" destOrd="0" presId="urn:microsoft.com/office/officeart/2005/8/layout/chevron2"/>
    <dgm:cxn modelId="{B19C9865-1A76-41D3-8096-C0E34EE3DF4C}" type="presParOf" srcId="{02F23910-68B6-4FCB-91A4-B5402286E105}" destId="{B9C668A8-AC0E-4110-A2AD-38397BC3D32F}" srcOrd="7" destOrd="0" presId="urn:microsoft.com/office/officeart/2005/8/layout/chevron2"/>
    <dgm:cxn modelId="{EB6740A9-546A-446F-BA9A-C1B1EA72726E}" type="presParOf" srcId="{02F23910-68B6-4FCB-91A4-B5402286E105}" destId="{D6546CE9-49F0-4D29-B09E-CFBFE25068F2}" srcOrd="8" destOrd="0" presId="urn:microsoft.com/office/officeart/2005/8/layout/chevron2"/>
    <dgm:cxn modelId="{F5377298-5ADD-495B-998C-AE0CF054C021}" type="presParOf" srcId="{D6546CE9-49F0-4D29-B09E-CFBFE25068F2}" destId="{6D310B5E-A0DD-4405-A3CE-5B752B35B9D4}" srcOrd="0" destOrd="0" presId="urn:microsoft.com/office/officeart/2005/8/layout/chevron2"/>
    <dgm:cxn modelId="{A00C3210-8C1C-4A2E-995F-8B91E5EC978A}" type="presParOf" srcId="{D6546CE9-49F0-4D29-B09E-CFBFE25068F2}" destId="{F1F6D3A4-9360-429C-BCFF-3B8868D356A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D76EB-7928-4C25-903B-CC8EBC9CDEE5}">
      <dsp:nvSpPr>
        <dsp:cNvPr id="0" name=""/>
        <dsp:cNvSpPr/>
      </dsp:nvSpPr>
      <dsp:spPr>
        <a:xfrm>
          <a:off x="0" y="25903"/>
          <a:ext cx="8229600" cy="5908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1. </a:t>
          </a:r>
          <a:r>
            <a:rPr lang="en-US" sz="3200" kern="1200" baseline="0" dirty="0"/>
            <a:t>Tenacity</a:t>
          </a:r>
          <a:r>
            <a:rPr lang="en-US" sz="3200" kern="1200" dirty="0"/>
            <a:t> (</a:t>
          </a:r>
          <a:r>
            <a:rPr lang="en-US" sz="3200" kern="1200" dirty="0" err="1"/>
            <a:t>kekukuhan</a:t>
          </a:r>
          <a:r>
            <a:rPr lang="en-US" sz="3200" kern="1200" dirty="0"/>
            <a:t> </a:t>
          </a:r>
          <a:r>
            <a:rPr lang="en-US" sz="3200" kern="1200" dirty="0" err="1"/>
            <a:t>pendapat</a:t>
          </a:r>
          <a:r>
            <a:rPr lang="en-US" sz="3200" kern="1200" dirty="0"/>
            <a:t>)</a:t>
          </a:r>
        </a:p>
      </dsp:txBody>
      <dsp:txXfrm>
        <a:off x="28843" y="54746"/>
        <a:ext cx="8171914" cy="533156"/>
      </dsp:txXfrm>
    </dsp:sp>
    <dsp:sp modelId="{B3F41D67-7561-46D1-AB81-40B38EF4ED07}">
      <dsp:nvSpPr>
        <dsp:cNvPr id="0" name=""/>
        <dsp:cNvSpPr/>
      </dsp:nvSpPr>
      <dsp:spPr>
        <a:xfrm>
          <a:off x="0" y="743465"/>
          <a:ext cx="8229600" cy="5824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2. Authority (</a:t>
          </a:r>
          <a:r>
            <a:rPr lang="en-US" sz="3200" kern="1200" dirty="0" err="1"/>
            <a:t>otoritas</a:t>
          </a:r>
          <a:r>
            <a:rPr lang="en-US" sz="3200" kern="1200" dirty="0"/>
            <a:t>) </a:t>
          </a:r>
        </a:p>
      </dsp:txBody>
      <dsp:txXfrm>
        <a:off x="28433" y="771898"/>
        <a:ext cx="8172734" cy="525582"/>
      </dsp:txXfrm>
    </dsp:sp>
    <dsp:sp modelId="{0ED1D2E6-1F20-4C63-98A4-E34923F5120D}">
      <dsp:nvSpPr>
        <dsp:cNvPr id="0" name=""/>
        <dsp:cNvSpPr/>
      </dsp:nvSpPr>
      <dsp:spPr>
        <a:xfrm>
          <a:off x="0" y="1452634"/>
          <a:ext cx="8229600" cy="6119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3. Intuition (</a:t>
          </a:r>
          <a:r>
            <a:rPr lang="en-US" sz="3200" kern="1200" dirty="0" err="1"/>
            <a:t>intuisi</a:t>
          </a:r>
          <a:r>
            <a:rPr lang="en-US" sz="3200" kern="1200" dirty="0"/>
            <a:t>)</a:t>
          </a:r>
        </a:p>
      </dsp:txBody>
      <dsp:txXfrm>
        <a:off x="29871" y="1482505"/>
        <a:ext cx="8169858" cy="552169"/>
      </dsp:txXfrm>
    </dsp:sp>
    <dsp:sp modelId="{D2FA70D8-D49B-4984-8460-7C961D28052F}">
      <dsp:nvSpPr>
        <dsp:cNvPr id="0" name=""/>
        <dsp:cNvSpPr/>
      </dsp:nvSpPr>
      <dsp:spPr>
        <a:xfrm>
          <a:off x="0" y="2191266"/>
          <a:ext cx="8229600" cy="6160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4. Rationalism (</a:t>
          </a:r>
          <a:r>
            <a:rPr lang="en-US" sz="3200" kern="1200" dirty="0" err="1"/>
            <a:t>rasionalisme</a:t>
          </a:r>
          <a:r>
            <a:rPr lang="en-US" sz="3200" kern="1200" dirty="0"/>
            <a:t>)</a:t>
          </a:r>
        </a:p>
      </dsp:txBody>
      <dsp:txXfrm>
        <a:off x="30072" y="2221338"/>
        <a:ext cx="8169456" cy="555894"/>
      </dsp:txXfrm>
    </dsp:sp>
    <dsp:sp modelId="{B923D240-1230-40CB-AFBE-92DD45C6F460}">
      <dsp:nvSpPr>
        <dsp:cNvPr id="0" name=""/>
        <dsp:cNvSpPr/>
      </dsp:nvSpPr>
      <dsp:spPr>
        <a:xfrm>
          <a:off x="0" y="2934024"/>
          <a:ext cx="8229600" cy="5854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5. Empiricism (</a:t>
          </a:r>
          <a:r>
            <a:rPr lang="en-US" sz="3200" kern="1200" dirty="0" err="1"/>
            <a:t>empirisme</a:t>
          </a:r>
          <a:r>
            <a:rPr lang="en-US" sz="3200" kern="1200" dirty="0"/>
            <a:t>)</a:t>
          </a:r>
        </a:p>
      </dsp:txBody>
      <dsp:txXfrm>
        <a:off x="28580" y="2962604"/>
        <a:ext cx="8172440" cy="528311"/>
      </dsp:txXfrm>
    </dsp:sp>
    <dsp:sp modelId="{0F152375-2BF2-4965-A8BD-EAB7B05ACE15}">
      <dsp:nvSpPr>
        <dsp:cNvPr id="0" name=""/>
        <dsp:cNvSpPr/>
      </dsp:nvSpPr>
      <dsp:spPr>
        <a:xfrm>
          <a:off x="0" y="3646216"/>
          <a:ext cx="822960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6. Science (</a:t>
          </a:r>
          <a:r>
            <a:rPr lang="en-US" sz="3200" kern="1200" dirty="0" err="1"/>
            <a:t>metode</a:t>
          </a:r>
          <a:r>
            <a:rPr lang="en-US" sz="3200" kern="1200" dirty="0"/>
            <a:t> </a:t>
          </a:r>
          <a:r>
            <a:rPr lang="en-US" sz="3200" kern="1200" dirty="0" err="1"/>
            <a:t>ilmiah</a:t>
          </a:r>
          <a:r>
            <a:rPr lang="en-US" sz="3200" kern="1200" dirty="0"/>
            <a:t>)</a:t>
          </a:r>
        </a:p>
      </dsp:txBody>
      <dsp:txXfrm>
        <a:off x="40209" y="3686425"/>
        <a:ext cx="8149182" cy="743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76752-E1C0-4E5E-A0AC-9CBFAD50D75D}">
      <dsp:nvSpPr>
        <dsp:cNvPr id="0" name=""/>
        <dsp:cNvSpPr/>
      </dsp:nvSpPr>
      <dsp:spPr>
        <a:xfrm>
          <a:off x="0" y="133047"/>
          <a:ext cx="8229600" cy="93140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Kerlinger</a:t>
          </a:r>
          <a:r>
            <a:rPr lang="en-US" sz="3600" kern="1200" dirty="0"/>
            <a:t> &amp; Lee (2000)</a:t>
          </a:r>
        </a:p>
      </dsp:txBody>
      <dsp:txXfrm>
        <a:off x="0" y="133047"/>
        <a:ext cx="8229600" cy="931402"/>
      </dsp:txXfrm>
    </dsp:sp>
    <dsp:sp modelId="{7684F68E-02A6-4E9A-8D94-37ADE704F7A6}">
      <dsp:nvSpPr>
        <dsp:cNvPr id="0" name=""/>
        <dsp:cNvSpPr/>
      </dsp:nvSpPr>
      <dsp:spPr>
        <a:xfrm>
          <a:off x="0" y="1371600"/>
          <a:ext cx="4114799" cy="3131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Ilmu</a:t>
          </a:r>
          <a:r>
            <a:rPr lang="en-US" sz="2400" kern="1200" dirty="0"/>
            <a:t> </a:t>
          </a:r>
          <a:r>
            <a:rPr lang="en-US" sz="2400" kern="1200" dirty="0" err="1"/>
            <a:t>pengetahuan</a:t>
          </a:r>
          <a:r>
            <a:rPr lang="en-US" sz="2400" kern="1200" dirty="0"/>
            <a:t> : </a:t>
          </a:r>
          <a:r>
            <a:rPr lang="en-US" sz="2400" kern="1200" dirty="0" err="1"/>
            <a:t>pengetahuan</a:t>
          </a:r>
          <a:r>
            <a:rPr lang="en-US" sz="2400" kern="1200" dirty="0"/>
            <a:t> </a:t>
          </a:r>
          <a:r>
            <a:rPr lang="en-US" sz="2400" kern="1200" dirty="0" err="1"/>
            <a:t>yg</a:t>
          </a:r>
          <a:r>
            <a:rPr lang="en-US" sz="2400" kern="1200" dirty="0"/>
            <a:t> </a:t>
          </a:r>
          <a:r>
            <a:rPr lang="en-US" sz="2400" kern="1200" dirty="0" err="1"/>
            <a:t>diperoleh</a:t>
          </a:r>
          <a:r>
            <a:rPr lang="en-US" sz="2400" kern="1200" dirty="0"/>
            <a:t> </a:t>
          </a:r>
          <a:r>
            <a:rPr lang="en-US" sz="2400" kern="1200" dirty="0" err="1"/>
            <a:t>manusia</a:t>
          </a:r>
          <a:r>
            <a:rPr lang="en-US" sz="2400" kern="1200" dirty="0"/>
            <a:t> </a:t>
          </a:r>
          <a:r>
            <a:rPr lang="en-US" sz="2400" kern="1200" dirty="0" err="1"/>
            <a:t>berdasarkan</a:t>
          </a:r>
          <a:r>
            <a:rPr lang="en-US" sz="2400" kern="1200" dirty="0"/>
            <a:t> </a:t>
          </a:r>
          <a:r>
            <a:rPr lang="en-US" sz="2400" kern="1200" dirty="0" err="1"/>
            <a:t>metode</a:t>
          </a:r>
          <a:r>
            <a:rPr lang="en-US" sz="2400" kern="1200" dirty="0"/>
            <a:t> </a:t>
          </a:r>
          <a:r>
            <a:rPr lang="en-US" sz="2400" kern="1200" dirty="0" err="1"/>
            <a:t>ilmiah</a:t>
          </a:r>
          <a:r>
            <a:rPr lang="en-US" sz="2400" kern="1200" dirty="0"/>
            <a:t>, </a:t>
          </a:r>
          <a:r>
            <a:rPr lang="en-US" sz="2400" kern="1200" dirty="0" err="1"/>
            <a:t>sehingga</a:t>
          </a:r>
          <a:r>
            <a:rPr lang="en-US" sz="2400" kern="1200" dirty="0"/>
            <a:t> </a:t>
          </a:r>
          <a:r>
            <a:rPr lang="en-US" sz="2400" kern="1200" dirty="0" err="1"/>
            <a:t>pengetahuan</a:t>
          </a:r>
          <a:r>
            <a:rPr lang="en-US" sz="2400" kern="1200" dirty="0"/>
            <a:t> </a:t>
          </a:r>
          <a:r>
            <a:rPr lang="en-US" sz="2400" kern="1200" dirty="0" err="1"/>
            <a:t>yg</a:t>
          </a:r>
          <a:r>
            <a:rPr lang="en-US" sz="2400" kern="1200" dirty="0"/>
            <a:t> </a:t>
          </a:r>
          <a:r>
            <a:rPr lang="en-US" sz="2400" kern="1200" dirty="0" err="1"/>
            <a:t>diperoleh</a:t>
          </a:r>
          <a:r>
            <a:rPr lang="en-US" sz="2400" kern="1200" dirty="0"/>
            <a:t> </a:t>
          </a:r>
          <a:r>
            <a:rPr lang="en-US" sz="2400" kern="1200" dirty="0" err="1"/>
            <a:t>membentuk</a:t>
          </a:r>
          <a:r>
            <a:rPr lang="en-US" sz="2400" kern="1200" dirty="0"/>
            <a:t> </a:t>
          </a:r>
          <a:r>
            <a:rPr lang="en-US" sz="2400" kern="1200" dirty="0" err="1"/>
            <a:t>suatu</a:t>
          </a:r>
          <a:r>
            <a:rPr lang="en-US" sz="2400" kern="1200" dirty="0"/>
            <a:t> </a:t>
          </a:r>
          <a:r>
            <a:rPr lang="en-US" sz="2400" kern="1200" dirty="0" err="1"/>
            <a:t>konsep</a:t>
          </a:r>
          <a:r>
            <a:rPr lang="en-US" sz="2400" kern="1200" dirty="0"/>
            <a:t> </a:t>
          </a:r>
          <a:r>
            <a:rPr lang="en-US" sz="2400" kern="1200" dirty="0" err="1"/>
            <a:t>mengenai</a:t>
          </a:r>
          <a:r>
            <a:rPr lang="en-US" sz="2400" kern="1200" dirty="0"/>
            <a:t> </a:t>
          </a:r>
          <a:r>
            <a:rPr lang="en-US" sz="2400" kern="1200" dirty="0" err="1"/>
            <a:t>sesuatu</a:t>
          </a:r>
          <a:r>
            <a:rPr lang="en-US" sz="2400" kern="1200" dirty="0"/>
            <a:t>.</a:t>
          </a:r>
        </a:p>
      </dsp:txBody>
      <dsp:txXfrm>
        <a:off x="0" y="1371600"/>
        <a:ext cx="4114799" cy="3131453"/>
      </dsp:txXfrm>
    </dsp:sp>
    <dsp:sp modelId="{1E972FB7-68C3-4943-B7AF-14767C157163}">
      <dsp:nvSpPr>
        <dsp:cNvPr id="0" name=""/>
        <dsp:cNvSpPr/>
      </dsp:nvSpPr>
      <dsp:spPr>
        <a:xfrm>
          <a:off x="4114800" y="1353129"/>
          <a:ext cx="4114799" cy="3168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Common sense : </a:t>
          </a:r>
          <a:r>
            <a:rPr lang="en-US" sz="2600" kern="1200" dirty="0" err="1"/>
            <a:t>pemikiran</a:t>
          </a:r>
          <a:r>
            <a:rPr lang="en-US" sz="2600" kern="1200" dirty="0"/>
            <a:t> </a:t>
          </a:r>
          <a:r>
            <a:rPr lang="en-US" sz="2600" kern="1200" dirty="0" err="1"/>
            <a:t>atau</a:t>
          </a:r>
          <a:r>
            <a:rPr lang="en-US" sz="2600" kern="1200" dirty="0"/>
            <a:t> </a:t>
          </a:r>
          <a:r>
            <a:rPr lang="en-US" sz="2600" kern="1200" dirty="0" err="1"/>
            <a:t>pengetahuan</a:t>
          </a:r>
          <a:r>
            <a:rPr lang="en-US" sz="2600" kern="1200" dirty="0"/>
            <a:t> </a:t>
          </a:r>
          <a:r>
            <a:rPr lang="en-US" sz="2600" kern="1200" dirty="0" err="1"/>
            <a:t>awam</a:t>
          </a:r>
          <a:r>
            <a:rPr lang="en-US" sz="2600" kern="1200" dirty="0"/>
            <a:t> </a:t>
          </a:r>
          <a:r>
            <a:rPr lang="en-US" sz="2600" kern="1200" dirty="0" err="1"/>
            <a:t>yg</a:t>
          </a:r>
          <a:r>
            <a:rPr lang="en-US" sz="2600" kern="1200" dirty="0"/>
            <a:t> </a:t>
          </a:r>
          <a:r>
            <a:rPr lang="en-US" sz="2600" kern="1200" dirty="0" err="1"/>
            <a:t>diperoleh</a:t>
          </a:r>
          <a:r>
            <a:rPr lang="en-US" sz="2600" kern="1200" dirty="0"/>
            <a:t> </a:t>
          </a:r>
          <a:r>
            <a:rPr lang="en-US" sz="2600" kern="1200" dirty="0" err="1"/>
            <a:t>melalui</a:t>
          </a:r>
          <a:r>
            <a:rPr lang="en-US" sz="2600" kern="1200" dirty="0"/>
            <a:t> </a:t>
          </a:r>
          <a:r>
            <a:rPr lang="en-US" sz="2600" kern="1200" dirty="0" err="1"/>
            <a:t>metode-metode</a:t>
          </a:r>
          <a:r>
            <a:rPr lang="en-US" sz="2600" kern="1200" dirty="0"/>
            <a:t> non-</a:t>
          </a:r>
          <a:r>
            <a:rPr lang="en-US" sz="2600" kern="1200" dirty="0" err="1"/>
            <a:t>ilmiah</a:t>
          </a:r>
          <a:r>
            <a:rPr lang="en-US" sz="2600" kern="1200" dirty="0"/>
            <a:t> </a:t>
          </a:r>
          <a:r>
            <a:rPr lang="en-US" sz="2600" kern="1200" dirty="0" err="1"/>
            <a:t>sehingga</a:t>
          </a:r>
          <a:r>
            <a:rPr lang="en-US" sz="2600" kern="1200" dirty="0"/>
            <a:t> </a:t>
          </a:r>
          <a:r>
            <a:rPr lang="en-US" sz="2600" kern="1200" dirty="0" err="1"/>
            <a:t>tidak</a:t>
          </a:r>
          <a:r>
            <a:rPr lang="en-US" sz="2600" kern="1200" dirty="0"/>
            <a:t> </a:t>
          </a:r>
          <a:r>
            <a:rPr lang="en-US" sz="2600" kern="1200" dirty="0" err="1"/>
            <a:t>dapat</a:t>
          </a:r>
          <a:r>
            <a:rPr lang="en-US" sz="2600" kern="1200" dirty="0"/>
            <a:t> </a:t>
          </a:r>
          <a:r>
            <a:rPr lang="en-US" sz="2600" kern="1200" dirty="0" err="1"/>
            <a:t>dipastikan</a:t>
          </a:r>
          <a:r>
            <a:rPr lang="en-US" sz="2600" kern="1200" dirty="0"/>
            <a:t> </a:t>
          </a:r>
          <a:r>
            <a:rPr lang="en-US" sz="2600" kern="1200" dirty="0" err="1"/>
            <a:t>kebenarannya</a:t>
          </a:r>
          <a:r>
            <a:rPr lang="en-US" sz="2600" kern="1200" dirty="0"/>
            <a:t>.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4114800" y="1353129"/>
        <a:ext cx="4114799" cy="3168396"/>
      </dsp:txXfrm>
    </dsp:sp>
    <dsp:sp modelId="{64A8E3EC-E080-40CD-AFD0-D5EDEE6A41A1}">
      <dsp:nvSpPr>
        <dsp:cNvPr id="0" name=""/>
        <dsp:cNvSpPr/>
      </dsp:nvSpPr>
      <dsp:spPr>
        <a:xfrm>
          <a:off x="0" y="4498942"/>
          <a:ext cx="8229600" cy="39721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D76EB-7928-4C25-903B-CC8EBC9CDEE5}">
      <dsp:nvSpPr>
        <dsp:cNvPr id="0" name=""/>
        <dsp:cNvSpPr/>
      </dsp:nvSpPr>
      <dsp:spPr>
        <a:xfrm>
          <a:off x="0" y="193455"/>
          <a:ext cx="8229600" cy="8728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1. </a:t>
          </a:r>
          <a:r>
            <a:rPr lang="en-US" sz="3200" kern="1200" dirty="0" err="1"/>
            <a:t>Deskripsi</a:t>
          </a:r>
          <a:endParaRPr lang="en-US" sz="3200" kern="1200" dirty="0"/>
        </a:p>
      </dsp:txBody>
      <dsp:txXfrm>
        <a:off x="42608" y="236063"/>
        <a:ext cx="8144384" cy="787618"/>
      </dsp:txXfrm>
    </dsp:sp>
    <dsp:sp modelId="{B3F41D67-7561-46D1-AB81-40B38EF4ED07}">
      <dsp:nvSpPr>
        <dsp:cNvPr id="0" name=""/>
        <dsp:cNvSpPr/>
      </dsp:nvSpPr>
      <dsp:spPr>
        <a:xfrm>
          <a:off x="0" y="1253490"/>
          <a:ext cx="8229600" cy="8604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2. </a:t>
          </a:r>
          <a:r>
            <a:rPr lang="en-US" sz="3200" kern="1200" dirty="0" err="1"/>
            <a:t>Eksplanasi</a:t>
          </a:r>
          <a:r>
            <a:rPr lang="en-US" sz="3200" kern="1200" dirty="0"/>
            <a:t> </a:t>
          </a:r>
        </a:p>
      </dsp:txBody>
      <dsp:txXfrm>
        <a:off x="42003" y="1295493"/>
        <a:ext cx="8145594" cy="776429"/>
      </dsp:txXfrm>
    </dsp:sp>
    <dsp:sp modelId="{0ED1D2E6-1F20-4C63-98A4-E34923F5120D}">
      <dsp:nvSpPr>
        <dsp:cNvPr id="0" name=""/>
        <dsp:cNvSpPr/>
      </dsp:nvSpPr>
      <dsp:spPr>
        <a:xfrm>
          <a:off x="0" y="2301126"/>
          <a:ext cx="8229600" cy="903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3. </a:t>
          </a:r>
          <a:r>
            <a:rPr lang="en-US" sz="3200" kern="1200" dirty="0" err="1"/>
            <a:t>Prediksi</a:t>
          </a:r>
          <a:endParaRPr lang="en-US" sz="3200" kern="1200" dirty="0"/>
        </a:p>
      </dsp:txBody>
      <dsp:txXfrm>
        <a:off x="44128" y="2345254"/>
        <a:ext cx="8141344" cy="815704"/>
      </dsp:txXfrm>
    </dsp:sp>
    <dsp:sp modelId="{D2FA70D8-D49B-4984-8460-7C961D28052F}">
      <dsp:nvSpPr>
        <dsp:cNvPr id="0" name=""/>
        <dsp:cNvSpPr/>
      </dsp:nvSpPr>
      <dsp:spPr>
        <a:xfrm>
          <a:off x="0" y="3392287"/>
          <a:ext cx="8229600" cy="9100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4. </a:t>
          </a:r>
          <a:r>
            <a:rPr lang="en-US" sz="3200" kern="1200" dirty="0" err="1"/>
            <a:t>Kontrol</a:t>
          </a:r>
          <a:endParaRPr lang="en-US" sz="3200" kern="1200" dirty="0"/>
        </a:p>
      </dsp:txBody>
      <dsp:txXfrm>
        <a:off x="44425" y="3436712"/>
        <a:ext cx="8140750" cy="821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D260F-F781-40A6-97BE-B2F07019E696}">
      <dsp:nvSpPr>
        <dsp:cNvPr id="0" name=""/>
        <dsp:cNvSpPr/>
      </dsp:nvSpPr>
      <dsp:spPr>
        <a:xfrm>
          <a:off x="6551533" y="2991744"/>
          <a:ext cx="837627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837627" y="271657"/>
              </a:lnTo>
              <a:lnTo>
                <a:pt x="837627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64E18-8F5D-4D20-8397-463BBEB3919B}">
      <dsp:nvSpPr>
        <dsp:cNvPr id="0" name=""/>
        <dsp:cNvSpPr/>
      </dsp:nvSpPr>
      <dsp:spPr>
        <a:xfrm>
          <a:off x="5713906" y="2991744"/>
          <a:ext cx="837627" cy="398634"/>
        </a:xfrm>
        <a:custGeom>
          <a:avLst/>
          <a:gdLst/>
          <a:ahLst/>
          <a:cxnLst/>
          <a:rect l="0" t="0" r="0" b="0"/>
          <a:pathLst>
            <a:path>
              <a:moveTo>
                <a:pt x="837627" y="0"/>
              </a:moveTo>
              <a:lnTo>
                <a:pt x="837627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35BD5-F6C8-492B-999C-F65A50CA639F}">
      <dsp:nvSpPr>
        <dsp:cNvPr id="0" name=""/>
        <dsp:cNvSpPr/>
      </dsp:nvSpPr>
      <dsp:spPr>
        <a:xfrm>
          <a:off x="4457465" y="1722739"/>
          <a:ext cx="2094067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2094067" y="271657"/>
              </a:lnTo>
              <a:lnTo>
                <a:pt x="2094067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F4ED3-871B-48C4-A193-7B18758274BA}">
      <dsp:nvSpPr>
        <dsp:cNvPr id="0" name=""/>
        <dsp:cNvSpPr/>
      </dsp:nvSpPr>
      <dsp:spPr>
        <a:xfrm>
          <a:off x="2363398" y="2991744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1675254" y="271657"/>
              </a:lnTo>
              <a:lnTo>
                <a:pt x="1675254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BD785-97C4-457B-8010-BC14699BB732}">
      <dsp:nvSpPr>
        <dsp:cNvPr id="0" name=""/>
        <dsp:cNvSpPr/>
      </dsp:nvSpPr>
      <dsp:spPr>
        <a:xfrm>
          <a:off x="2317678" y="2991744"/>
          <a:ext cx="91440" cy="398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24C21-EAA0-424C-9A6D-E41577F6FFE8}">
      <dsp:nvSpPr>
        <dsp:cNvPr id="0" name=""/>
        <dsp:cNvSpPr/>
      </dsp:nvSpPr>
      <dsp:spPr>
        <a:xfrm>
          <a:off x="688144" y="2991744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1675254" y="0"/>
              </a:moveTo>
              <a:lnTo>
                <a:pt x="1675254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EA8B2-E616-4552-826D-2B3E3C295623}">
      <dsp:nvSpPr>
        <dsp:cNvPr id="0" name=""/>
        <dsp:cNvSpPr/>
      </dsp:nvSpPr>
      <dsp:spPr>
        <a:xfrm>
          <a:off x="2363398" y="1722739"/>
          <a:ext cx="2094067" cy="398634"/>
        </a:xfrm>
        <a:custGeom>
          <a:avLst/>
          <a:gdLst/>
          <a:ahLst/>
          <a:cxnLst/>
          <a:rect l="0" t="0" r="0" b="0"/>
          <a:pathLst>
            <a:path>
              <a:moveTo>
                <a:pt x="2094067" y="0"/>
              </a:moveTo>
              <a:lnTo>
                <a:pt x="2094067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512E0D-021A-42C3-9F59-AA08B0AFF3C6}">
      <dsp:nvSpPr>
        <dsp:cNvPr id="0" name=""/>
        <dsp:cNvSpPr/>
      </dsp:nvSpPr>
      <dsp:spPr>
        <a:xfrm>
          <a:off x="3124544" y="852369"/>
          <a:ext cx="266584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E599A2-446D-422B-B50F-D9E2DFF00719}">
      <dsp:nvSpPr>
        <dsp:cNvPr id="0" name=""/>
        <dsp:cNvSpPr/>
      </dsp:nvSpPr>
      <dsp:spPr>
        <a:xfrm>
          <a:off x="3276840" y="997050"/>
          <a:ext cx="266584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Penelitian</a:t>
          </a:r>
          <a:r>
            <a:rPr lang="en-US" sz="1500" kern="1200" dirty="0"/>
            <a:t> </a:t>
          </a:r>
          <a:r>
            <a:rPr lang="en-US" sz="1500" kern="1200" dirty="0" err="1"/>
            <a:t>Psikologi</a:t>
          </a:r>
          <a:endParaRPr lang="en-US" sz="1500" kern="1200" dirty="0"/>
        </a:p>
      </dsp:txBody>
      <dsp:txXfrm>
        <a:off x="3302332" y="1022542"/>
        <a:ext cx="2614858" cy="819386"/>
      </dsp:txXfrm>
    </dsp:sp>
    <dsp:sp modelId="{D85ABAC8-81FE-4636-A751-A1D432C99887}">
      <dsp:nvSpPr>
        <dsp:cNvPr id="0" name=""/>
        <dsp:cNvSpPr/>
      </dsp:nvSpPr>
      <dsp:spPr>
        <a:xfrm>
          <a:off x="1678066" y="2121374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3BE27-7E53-4D73-9F0E-278153DC150E}">
      <dsp:nvSpPr>
        <dsp:cNvPr id="0" name=""/>
        <dsp:cNvSpPr/>
      </dsp:nvSpPr>
      <dsp:spPr>
        <a:xfrm>
          <a:off x="1830362" y="2266055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Kualitatif</a:t>
          </a:r>
          <a:endParaRPr lang="en-US" sz="1500" kern="1200" dirty="0"/>
        </a:p>
      </dsp:txBody>
      <dsp:txXfrm>
        <a:off x="1855854" y="2291547"/>
        <a:ext cx="1319678" cy="819386"/>
      </dsp:txXfrm>
    </dsp:sp>
    <dsp:sp modelId="{B9A0C5AE-80AC-41E9-B60B-EDEA26281868}">
      <dsp:nvSpPr>
        <dsp:cNvPr id="0" name=""/>
        <dsp:cNvSpPr/>
      </dsp:nvSpPr>
      <dsp:spPr>
        <a:xfrm>
          <a:off x="2812" y="3390379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B9BEE-486B-4A01-A598-AD6A6CB3D74F}">
      <dsp:nvSpPr>
        <dsp:cNvPr id="0" name=""/>
        <dsp:cNvSpPr/>
      </dsp:nvSpPr>
      <dsp:spPr>
        <a:xfrm>
          <a:off x="155108" y="3535060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Fenomenologi</a:t>
          </a:r>
          <a:endParaRPr lang="en-US" sz="1500" kern="1200" dirty="0"/>
        </a:p>
      </dsp:txBody>
      <dsp:txXfrm>
        <a:off x="180600" y="3560552"/>
        <a:ext cx="1319678" cy="819386"/>
      </dsp:txXfrm>
    </dsp:sp>
    <dsp:sp modelId="{36EFF329-1807-4346-A255-A893E55A8129}">
      <dsp:nvSpPr>
        <dsp:cNvPr id="0" name=""/>
        <dsp:cNvSpPr/>
      </dsp:nvSpPr>
      <dsp:spPr>
        <a:xfrm>
          <a:off x="1678066" y="3390379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D5668-3030-4BC5-AAD0-6D6A4F901E9C}">
      <dsp:nvSpPr>
        <dsp:cNvPr id="0" name=""/>
        <dsp:cNvSpPr/>
      </dsp:nvSpPr>
      <dsp:spPr>
        <a:xfrm>
          <a:off x="1830362" y="3535060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Etnografi</a:t>
          </a:r>
          <a:endParaRPr lang="en-US" sz="1500" kern="1200" dirty="0"/>
        </a:p>
      </dsp:txBody>
      <dsp:txXfrm>
        <a:off x="1855854" y="3560552"/>
        <a:ext cx="1319678" cy="819386"/>
      </dsp:txXfrm>
    </dsp:sp>
    <dsp:sp modelId="{44935A39-EB0A-47B4-B92E-310D6223BD7F}">
      <dsp:nvSpPr>
        <dsp:cNvPr id="0" name=""/>
        <dsp:cNvSpPr/>
      </dsp:nvSpPr>
      <dsp:spPr>
        <a:xfrm>
          <a:off x="3353320" y="3390379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32307E-7FEB-4485-8EE7-D966DE1EC2E9}">
      <dsp:nvSpPr>
        <dsp:cNvPr id="0" name=""/>
        <dsp:cNvSpPr/>
      </dsp:nvSpPr>
      <dsp:spPr>
        <a:xfrm>
          <a:off x="3505616" y="3535060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Studi</a:t>
          </a:r>
          <a:r>
            <a:rPr lang="en-US" sz="1500" kern="1200" dirty="0"/>
            <a:t> </a:t>
          </a:r>
          <a:r>
            <a:rPr lang="en-US" sz="1500" kern="1200" dirty="0" err="1"/>
            <a:t>Kasus</a:t>
          </a:r>
          <a:endParaRPr lang="en-US" sz="1500" kern="1200" dirty="0"/>
        </a:p>
      </dsp:txBody>
      <dsp:txXfrm>
        <a:off x="3531108" y="3560552"/>
        <a:ext cx="1319678" cy="819386"/>
      </dsp:txXfrm>
    </dsp:sp>
    <dsp:sp modelId="{77E17CE9-20FA-4BB5-B71B-ABB9CABBEA5F}">
      <dsp:nvSpPr>
        <dsp:cNvPr id="0" name=""/>
        <dsp:cNvSpPr/>
      </dsp:nvSpPr>
      <dsp:spPr>
        <a:xfrm>
          <a:off x="5866201" y="2121374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52B47-C8B0-4B64-B091-279BF52FC279}">
      <dsp:nvSpPr>
        <dsp:cNvPr id="0" name=""/>
        <dsp:cNvSpPr/>
      </dsp:nvSpPr>
      <dsp:spPr>
        <a:xfrm>
          <a:off x="6018497" y="2266055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Kuantitatif</a:t>
          </a:r>
          <a:endParaRPr lang="en-US" sz="1500" kern="1200" dirty="0"/>
        </a:p>
      </dsp:txBody>
      <dsp:txXfrm>
        <a:off x="6043989" y="2291547"/>
        <a:ext cx="1319678" cy="819386"/>
      </dsp:txXfrm>
    </dsp:sp>
    <dsp:sp modelId="{F091FE50-3DFE-4DC8-B53F-BD810ADC08F9}">
      <dsp:nvSpPr>
        <dsp:cNvPr id="0" name=""/>
        <dsp:cNvSpPr/>
      </dsp:nvSpPr>
      <dsp:spPr>
        <a:xfrm>
          <a:off x="5028574" y="3390379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2C05F-D61B-4D6E-AF3C-F8A45877DE0D}">
      <dsp:nvSpPr>
        <dsp:cNvPr id="0" name=""/>
        <dsp:cNvSpPr/>
      </dsp:nvSpPr>
      <dsp:spPr>
        <a:xfrm>
          <a:off x="5180870" y="3535060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Non-</a:t>
          </a:r>
          <a:r>
            <a:rPr lang="en-US" sz="1500" kern="1200" dirty="0" err="1"/>
            <a:t>eksperimental</a:t>
          </a:r>
          <a:endParaRPr lang="en-US" sz="1500" kern="1200" dirty="0"/>
        </a:p>
      </dsp:txBody>
      <dsp:txXfrm>
        <a:off x="5206362" y="3560552"/>
        <a:ext cx="1319678" cy="819386"/>
      </dsp:txXfrm>
    </dsp:sp>
    <dsp:sp modelId="{BED8EA89-6B1F-4C5E-890A-23222EE523D4}">
      <dsp:nvSpPr>
        <dsp:cNvPr id="0" name=""/>
        <dsp:cNvSpPr/>
      </dsp:nvSpPr>
      <dsp:spPr>
        <a:xfrm>
          <a:off x="6703828" y="3390379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DE153-5C75-4BA9-A033-97013821CC52}">
      <dsp:nvSpPr>
        <dsp:cNvPr id="0" name=""/>
        <dsp:cNvSpPr/>
      </dsp:nvSpPr>
      <dsp:spPr>
        <a:xfrm>
          <a:off x="6856124" y="3535060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Eksperimental</a:t>
          </a:r>
          <a:endParaRPr lang="en-US" sz="1500" kern="1200" dirty="0"/>
        </a:p>
      </dsp:txBody>
      <dsp:txXfrm>
        <a:off x="6881616" y="3560552"/>
        <a:ext cx="1319678" cy="8193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FC82D-264F-4FD7-AA97-9AC587772787}">
      <dsp:nvSpPr>
        <dsp:cNvPr id="0" name=""/>
        <dsp:cNvSpPr/>
      </dsp:nvSpPr>
      <dsp:spPr>
        <a:xfrm rot="5400000">
          <a:off x="-128185" y="130702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</a:t>
          </a:r>
        </a:p>
      </dsp:txBody>
      <dsp:txXfrm rot="-5400000">
        <a:off x="2" y="301616"/>
        <a:ext cx="598199" cy="256372"/>
      </dsp:txXfrm>
    </dsp:sp>
    <dsp:sp modelId="{D42DC531-0280-4D98-94AA-D178C9DA104B}">
      <dsp:nvSpPr>
        <dsp:cNvPr id="0" name=""/>
        <dsp:cNvSpPr/>
      </dsp:nvSpPr>
      <dsp:spPr>
        <a:xfrm rot="5400000">
          <a:off x="4136164" y="-3535448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Stating the problem</a:t>
          </a:r>
        </a:p>
      </dsp:txBody>
      <dsp:txXfrm rot="-5400000">
        <a:off x="598200" y="29632"/>
        <a:ext cx="7604284" cy="501239"/>
      </dsp:txXfrm>
    </dsp:sp>
    <dsp:sp modelId="{82B8BC0E-2008-43FA-A433-7617D4F47473}">
      <dsp:nvSpPr>
        <dsp:cNvPr id="0" name=""/>
        <dsp:cNvSpPr/>
      </dsp:nvSpPr>
      <dsp:spPr>
        <a:xfrm rot="5400000">
          <a:off x="-128185" y="901834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</a:t>
          </a:r>
        </a:p>
      </dsp:txBody>
      <dsp:txXfrm rot="-5400000">
        <a:off x="2" y="1072748"/>
        <a:ext cx="598199" cy="256372"/>
      </dsp:txXfrm>
    </dsp:sp>
    <dsp:sp modelId="{2CD1DA76-2506-4E96-8397-B1375E84813D}">
      <dsp:nvSpPr>
        <dsp:cNvPr id="0" name=""/>
        <dsp:cNvSpPr/>
      </dsp:nvSpPr>
      <dsp:spPr>
        <a:xfrm rot="5400000">
          <a:off x="4136164" y="-2764315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Formulating a hypothesis</a:t>
          </a:r>
        </a:p>
      </dsp:txBody>
      <dsp:txXfrm rot="-5400000">
        <a:off x="598200" y="800765"/>
        <a:ext cx="7604284" cy="501239"/>
      </dsp:txXfrm>
    </dsp:sp>
    <dsp:sp modelId="{6F013643-E656-4503-8ACB-9C66A96ECC97}">
      <dsp:nvSpPr>
        <dsp:cNvPr id="0" name=""/>
        <dsp:cNvSpPr/>
      </dsp:nvSpPr>
      <dsp:spPr>
        <a:xfrm rot="5400000">
          <a:off x="-128185" y="1672967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</a:t>
          </a:r>
        </a:p>
      </dsp:txBody>
      <dsp:txXfrm rot="-5400000">
        <a:off x="2" y="1843881"/>
        <a:ext cx="598199" cy="256372"/>
      </dsp:txXfrm>
    </dsp:sp>
    <dsp:sp modelId="{8502144F-CAA8-4B85-8C89-1F61C9E9BFE2}">
      <dsp:nvSpPr>
        <dsp:cNvPr id="0" name=""/>
        <dsp:cNvSpPr/>
      </dsp:nvSpPr>
      <dsp:spPr>
        <a:xfrm rot="5400000">
          <a:off x="4136164" y="-1993182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Selecting participants</a:t>
          </a:r>
        </a:p>
      </dsp:txBody>
      <dsp:txXfrm rot="-5400000">
        <a:off x="598200" y="1571898"/>
        <a:ext cx="7604284" cy="501239"/>
      </dsp:txXfrm>
    </dsp:sp>
    <dsp:sp modelId="{5B99A9C9-377F-42D3-9531-B3AE3C092730}">
      <dsp:nvSpPr>
        <dsp:cNvPr id="0" name=""/>
        <dsp:cNvSpPr/>
      </dsp:nvSpPr>
      <dsp:spPr>
        <a:xfrm rot="5400000">
          <a:off x="-128185" y="2444100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4</a:t>
          </a:r>
        </a:p>
      </dsp:txBody>
      <dsp:txXfrm rot="-5400000">
        <a:off x="2" y="2615014"/>
        <a:ext cx="598199" cy="256372"/>
      </dsp:txXfrm>
    </dsp:sp>
    <dsp:sp modelId="{660548B4-F874-4815-8C83-63EC4A919AD6}">
      <dsp:nvSpPr>
        <dsp:cNvPr id="0" name=""/>
        <dsp:cNvSpPr/>
      </dsp:nvSpPr>
      <dsp:spPr>
        <a:xfrm rot="5400000">
          <a:off x="4136164" y="-1222050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Assigning participants to groups</a:t>
          </a:r>
        </a:p>
      </dsp:txBody>
      <dsp:txXfrm rot="-5400000">
        <a:off x="598200" y="2343030"/>
        <a:ext cx="7604284" cy="501239"/>
      </dsp:txXfrm>
    </dsp:sp>
    <dsp:sp modelId="{6D310B5E-A0DD-4405-A3CE-5B752B35B9D4}">
      <dsp:nvSpPr>
        <dsp:cNvPr id="0" name=""/>
        <dsp:cNvSpPr/>
      </dsp:nvSpPr>
      <dsp:spPr>
        <a:xfrm rot="5400000">
          <a:off x="-128185" y="3215232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</a:t>
          </a:r>
        </a:p>
      </dsp:txBody>
      <dsp:txXfrm rot="-5400000">
        <a:off x="2" y="3386146"/>
        <a:ext cx="598199" cy="256372"/>
      </dsp:txXfrm>
    </dsp:sp>
    <dsp:sp modelId="{F1F6D3A4-9360-429C-BCFF-3B8868D356AC}">
      <dsp:nvSpPr>
        <dsp:cNvPr id="0" name=""/>
        <dsp:cNvSpPr/>
      </dsp:nvSpPr>
      <dsp:spPr>
        <a:xfrm rot="5400000">
          <a:off x="4136164" y="-450917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Defining the variables</a:t>
          </a:r>
        </a:p>
      </dsp:txBody>
      <dsp:txXfrm rot="-5400000">
        <a:off x="598200" y="3114163"/>
        <a:ext cx="7604284" cy="501239"/>
      </dsp:txXfrm>
    </dsp:sp>
    <dsp:sp modelId="{533CE53B-ADBE-476E-88B1-1F332B173671}">
      <dsp:nvSpPr>
        <dsp:cNvPr id="0" name=""/>
        <dsp:cNvSpPr/>
      </dsp:nvSpPr>
      <dsp:spPr>
        <a:xfrm rot="5400000">
          <a:off x="-128185" y="3986365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</a:t>
          </a:r>
        </a:p>
      </dsp:txBody>
      <dsp:txXfrm rot="-5400000">
        <a:off x="2" y="4157279"/>
        <a:ext cx="598199" cy="256372"/>
      </dsp:txXfrm>
    </dsp:sp>
    <dsp:sp modelId="{DFE58FAE-E934-4A73-A2E5-CE83ADFF2C03}">
      <dsp:nvSpPr>
        <dsp:cNvPr id="0" name=""/>
        <dsp:cNvSpPr/>
      </dsp:nvSpPr>
      <dsp:spPr>
        <a:xfrm rot="5400000">
          <a:off x="4136164" y="320215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Determining the influence of an independent variable</a:t>
          </a:r>
        </a:p>
      </dsp:txBody>
      <dsp:txXfrm rot="-5400000">
        <a:off x="598200" y="3885295"/>
        <a:ext cx="7604284" cy="501239"/>
      </dsp:txXfrm>
    </dsp:sp>
    <dsp:sp modelId="{CD5CB2C0-D931-42E1-8398-2B0A3E613D1A}">
      <dsp:nvSpPr>
        <dsp:cNvPr id="0" name=""/>
        <dsp:cNvSpPr/>
      </dsp:nvSpPr>
      <dsp:spPr>
        <a:xfrm rot="5400000">
          <a:off x="-128185" y="4757498"/>
          <a:ext cx="854571" cy="5981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</a:t>
          </a:r>
        </a:p>
      </dsp:txBody>
      <dsp:txXfrm rot="-5400000">
        <a:off x="2" y="4928412"/>
        <a:ext cx="598199" cy="256372"/>
      </dsp:txXfrm>
    </dsp:sp>
    <dsp:sp modelId="{0942F7CD-AD23-4B4F-B62C-72845F00BDD4}">
      <dsp:nvSpPr>
        <dsp:cNvPr id="0" name=""/>
        <dsp:cNvSpPr/>
      </dsp:nvSpPr>
      <dsp:spPr>
        <a:xfrm rot="5400000">
          <a:off x="4136164" y="1091347"/>
          <a:ext cx="555471" cy="76314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Controlling extraneous variables</a:t>
          </a:r>
        </a:p>
      </dsp:txBody>
      <dsp:txXfrm rot="-5400000">
        <a:off x="598200" y="4656427"/>
        <a:ext cx="7604284" cy="5012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FC82D-264F-4FD7-AA97-9AC587772787}">
      <dsp:nvSpPr>
        <dsp:cNvPr id="0" name=""/>
        <dsp:cNvSpPr/>
      </dsp:nvSpPr>
      <dsp:spPr>
        <a:xfrm rot="5400000">
          <a:off x="-146798" y="147194"/>
          <a:ext cx="978656" cy="685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8</a:t>
          </a:r>
        </a:p>
      </dsp:txBody>
      <dsp:txXfrm rot="-5400000">
        <a:off x="1" y="342926"/>
        <a:ext cx="685059" cy="293597"/>
      </dsp:txXfrm>
    </dsp:sp>
    <dsp:sp modelId="{D42DC531-0280-4D98-94AA-D178C9DA104B}">
      <dsp:nvSpPr>
        <dsp:cNvPr id="0" name=""/>
        <dsp:cNvSpPr/>
      </dsp:nvSpPr>
      <dsp:spPr>
        <a:xfrm rot="5400000">
          <a:off x="4139266" y="-3453811"/>
          <a:ext cx="636126" cy="75445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Conducting extraneous variables</a:t>
          </a:r>
        </a:p>
      </dsp:txBody>
      <dsp:txXfrm rot="-5400000">
        <a:off x="685060" y="31448"/>
        <a:ext cx="7513487" cy="574020"/>
      </dsp:txXfrm>
    </dsp:sp>
    <dsp:sp modelId="{82B8BC0E-2008-43FA-A433-7617D4F47473}">
      <dsp:nvSpPr>
        <dsp:cNvPr id="0" name=""/>
        <dsp:cNvSpPr/>
      </dsp:nvSpPr>
      <dsp:spPr>
        <a:xfrm rot="5400000">
          <a:off x="-146798" y="1007232"/>
          <a:ext cx="978656" cy="685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9</a:t>
          </a:r>
        </a:p>
      </dsp:txBody>
      <dsp:txXfrm rot="-5400000">
        <a:off x="1" y="1202964"/>
        <a:ext cx="685059" cy="293597"/>
      </dsp:txXfrm>
    </dsp:sp>
    <dsp:sp modelId="{2CD1DA76-2506-4E96-8397-B1375E84813D}">
      <dsp:nvSpPr>
        <dsp:cNvPr id="0" name=""/>
        <dsp:cNvSpPr/>
      </dsp:nvSpPr>
      <dsp:spPr>
        <a:xfrm rot="5400000">
          <a:off x="4139266" y="-2593773"/>
          <a:ext cx="636126" cy="75445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Generalizing the hypothesis</a:t>
          </a:r>
        </a:p>
      </dsp:txBody>
      <dsp:txXfrm rot="-5400000">
        <a:off x="685060" y="891486"/>
        <a:ext cx="7513487" cy="574020"/>
      </dsp:txXfrm>
    </dsp:sp>
    <dsp:sp modelId="{6F013643-E656-4503-8ACB-9C66A96ECC97}">
      <dsp:nvSpPr>
        <dsp:cNvPr id="0" name=""/>
        <dsp:cNvSpPr/>
      </dsp:nvSpPr>
      <dsp:spPr>
        <a:xfrm rot="5400000">
          <a:off x="-146798" y="1867270"/>
          <a:ext cx="978656" cy="685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10</a:t>
          </a:r>
        </a:p>
      </dsp:txBody>
      <dsp:txXfrm rot="-5400000">
        <a:off x="1" y="2063002"/>
        <a:ext cx="685059" cy="293597"/>
      </dsp:txXfrm>
    </dsp:sp>
    <dsp:sp modelId="{8502144F-CAA8-4B85-8C89-1F61C9E9BFE2}">
      <dsp:nvSpPr>
        <dsp:cNvPr id="0" name=""/>
        <dsp:cNvSpPr/>
      </dsp:nvSpPr>
      <dsp:spPr>
        <a:xfrm rot="5400000">
          <a:off x="4139266" y="-1733735"/>
          <a:ext cx="636126" cy="75445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Making predictions</a:t>
          </a:r>
        </a:p>
      </dsp:txBody>
      <dsp:txXfrm rot="-5400000">
        <a:off x="685060" y="1751524"/>
        <a:ext cx="7513487" cy="574020"/>
      </dsp:txXfrm>
    </dsp:sp>
    <dsp:sp modelId="{5B99A9C9-377F-42D3-9531-B3AE3C092730}">
      <dsp:nvSpPr>
        <dsp:cNvPr id="0" name=""/>
        <dsp:cNvSpPr/>
      </dsp:nvSpPr>
      <dsp:spPr>
        <a:xfrm rot="5400000">
          <a:off x="-146798" y="2727308"/>
          <a:ext cx="978656" cy="685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11</a:t>
          </a:r>
        </a:p>
      </dsp:txBody>
      <dsp:txXfrm rot="-5400000">
        <a:off x="1" y="2923040"/>
        <a:ext cx="685059" cy="293597"/>
      </dsp:txXfrm>
    </dsp:sp>
    <dsp:sp modelId="{660548B4-F874-4815-8C83-63EC4A919AD6}">
      <dsp:nvSpPr>
        <dsp:cNvPr id="0" name=""/>
        <dsp:cNvSpPr/>
      </dsp:nvSpPr>
      <dsp:spPr>
        <a:xfrm rot="5400000">
          <a:off x="4139266" y="-873697"/>
          <a:ext cx="636126" cy="75445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Explanation</a:t>
          </a:r>
        </a:p>
      </dsp:txBody>
      <dsp:txXfrm rot="-5400000">
        <a:off x="685060" y="2611562"/>
        <a:ext cx="7513487" cy="574020"/>
      </dsp:txXfrm>
    </dsp:sp>
    <dsp:sp modelId="{6D310B5E-A0DD-4405-A3CE-5B752B35B9D4}">
      <dsp:nvSpPr>
        <dsp:cNvPr id="0" name=""/>
        <dsp:cNvSpPr/>
      </dsp:nvSpPr>
      <dsp:spPr>
        <a:xfrm rot="5400000">
          <a:off x="-146798" y="3587346"/>
          <a:ext cx="978656" cy="685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12</a:t>
          </a:r>
        </a:p>
      </dsp:txBody>
      <dsp:txXfrm rot="-5400000">
        <a:off x="1" y="3783078"/>
        <a:ext cx="685059" cy="293597"/>
      </dsp:txXfrm>
    </dsp:sp>
    <dsp:sp modelId="{F1F6D3A4-9360-429C-BCFF-3B8868D356AC}">
      <dsp:nvSpPr>
        <dsp:cNvPr id="0" name=""/>
        <dsp:cNvSpPr/>
      </dsp:nvSpPr>
      <dsp:spPr>
        <a:xfrm rot="5400000">
          <a:off x="4139266" y="-13659"/>
          <a:ext cx="636126" cy="75445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/>
            <a:t>Summary</a:t>
          </a:r>
        </a:p>
      </dsp:txBody>
      <dsp:txXfrm rot="-5400000">
        <a:off x="685060" y="3471601"/>
        <a:ext cx="7513487" cy="574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9AE56-6181-4D44-B4CD-827E9BE363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7A24A-C4DC-4630-97A0-B509C07945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E52265-B066-421C-AAEB-392484A5C9B2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4A4D90-DFFF-4B37-A8E8-5A616DDAE20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Psikologi%20Eksperimen\Still%20Face%20Experiment%20%20Dr.%20Edward%20Tronick.avi" TargetMode="External"/><Relationship Id="rId1" Type="http://schemas.microsoft.com/office/2007/relationships/media" Target="file:///D:\Psikologi%20Eksperimen\Still%20Face%20Experiment%20%20Dr.%20Edward%20Tronick.avi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apzXGEbZht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Psikologi%20Eksperimen\Magazine%20-%20Can%20Babies%20Tell%20Right%20From%20Wrong%20%20-%20nytimes.com%20video.avi" TargetMode="External"/><Relationship Id="rId1" Type="http://schemas.microsoft.com/office/2007/relationships/media" Target="file:///D:\Psikologi%20Eksperimen\Magazine%20-%20Can%20Babies%20Tell%20Right%20From%20Wrong%20%20-%20nytimes.com%20video.avi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HBW5vdhr_P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Psikologi%20Eksperimen\Hungry%20Rat%20%20%20Motivation%20and%20Reward%20in%20Learning%20%201948%20Yale%20University;%20Psychology%20Experiments.avi" TargetMode="External"/><Relationship Id="rId1" Type="http://schemas.microsoft.com/office/2007/relationships/media" Target="file:///D:\Psikologi%20Eksperimen\Hungry%20Rat%20%20%20Motivation%20and%20Reward%20in%20Learning%20%201948%20Yale%20University;%20Psychology%20Experiments.avi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qbL3c_Yxv0o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Bell MT" pitchFamily="18" charset="0"/>
              </a:rPr>
              <a:t>PSIKOLOGI EKSPERIMEN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181664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1.sulekha.com/mstore/lollipopman/albums/default/saliva%20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838200"/>
            <a:ext cx="3883025" cy="3962400"/>
          </a:xfrm>
          <a:prstGeom prst="rect">
            <a:avLst/>
          </a:prstGeom>
          <a:noFill/>
        </p:spPr>
      </p:pic>
      <p:pic>
        <p:nvPicPr>
          <p:cNvPr id="1028" name="Picture 4" descr="http://animalethics.umwblogs.org/files/2012/10/pavlovs-dogs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371600"/>
            <a:ext cx="45720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/>
              <a:t>CARA MEMPEROLEH KEBENARAN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AA84C-B2DC-4264-8F16-0250261E2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09600"/>
            <a:ext cx="8382000" cy="57150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Tenacity :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yakin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: agama. Agama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oleh </a:t>
            </a:r>
            <a:r>
              <a:rPr lang="en-US" dirty="0" err="1"/>
              <a:t>penganutnya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keraguan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Authority :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yang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otoritas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: Raja.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Intuition :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intuisi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intuisi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Rationalism :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Empirism</a:t>
            </a:r>
            <a:r>
              <a:rPr lang="en-US" dirty="0"/>
              <a:t> :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dibuktikan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Science :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dibuktikan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7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 sz="3600" dirty="0"/>
              <a:t>ILMU PENGETAHUAN  VS PENGETAHUAN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02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7512"/>
          </a:xfrm>
        </p:spPr>
        <p:txBody>
          <a:bodyPr>
            <a:normAutofit/>
          </a:bodyPr>
          <a:lstStyle/>
          <a:p>
            <a:r>
              <a:rPr lang="en-US" sz="3600" dirty="0"/>
              <a:t>KERLINGER &amp; LEE (2000)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None/>
            </a:pPr>
            <a:r>
              <a:rPr lang="en-US" dirty="0"/>
              <a:t>Lima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:</a:t>
            </a:r>
          </a:p>
          <a:p>
            <a:pPr marL="514350" indent="-514350">
              <a:buAutoNum type="arabicPeriod"/>
            </a:pP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teori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hipotesis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Kontrol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gejala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Penjelasan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, </a:t>
            </a:r>
            <a:r>
              <a:rPr lang="en-US" dirty="0" err="1"/>
              <a:t>kelima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mutlak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l"/>
            <a:r>
              <a:rPr lang="en-US" sz="2000" dirty="0" err="1"/>
              <a:t>Perbedaan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ilmiah</a:t>
            </a:r>
            <a:r>
              <a:rPr lang="en-US" sz="2000" dirty="0"/>
              <a:t> &amp; non </a:t>
            </a:r>
            <a:r>
              <a:rPr lang="en-US" sz="2000" dirty="0" err="1"/>
              <a:t>ilmiah</a:t>
            </a:r>
            <a:r>
              <a:rPr lang="en-US" sz="2000" dirty="0"/>
              <a:t> (</a:t>
            </a:r>
            <a:r>
              <a:rPr lang="en-US" sz="2000" dirty="0" err="1"/>
              <a:t>Shaugnessy</a:t>
            </a:r>
            <a:r>
              <a:rPr lang="en-US" sz="2000" dirty="0"/>
              <a:t> &amp; Zech, 1997)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3"/>
          <a:ext cx="8229600" cy="620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Aspek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Non-</a:t>
                      </a:r>
                      <a:r>
                        <a:rPr lang="en-US" dirty="0" err="1"/>
                        <a:t>ilmiah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Ilmiah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07">
                <a:tc>
                  <a:txBody>
                    <a:bodyPr/>
                    <a:lstStyle/>
                    <a:p>
                      <a:r>
                        <a:rPr lang="en-US" dirty="0" err="1"/>
                        <a:t>Pendekatan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terhadap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masalah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Intuitif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Empiris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07">
                <a:tc>
                  <a:txBody>
                    <a:bodyPr/>
                    <a:lstStyle/>
                    <a:p>
                      <a:r>
                        <a:rPr lang="en-US" dirty="0" err="1"/>
                        <a:t>Konsep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teori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Ambigu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arti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berlebihan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Definisi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jelas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operasional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spesifik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Hipotesis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dibuktikan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dibuktikan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Observasi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gejala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terkontrol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seadanya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Sistematis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terkontrol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207">
                <a:tc>
                  <a:txBody>
                    <a:bodyPr/>
                    <a:lstStyle/>
                    <a:p>
                      <a:r>
                        <a:rPr lang="en-US" dirty="0" err="1"/>
                        <a:t>Alat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ukur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akurat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tepat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sesuai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Akurat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tepat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sesuai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Pengukuran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valid,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reliabel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Valid, </a:t>
                      </a:r>
                      <a:r>
                        <a:rPr lang="en-US" dirty="0" err="1"/>
                        <a:t>reliabel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Kontrol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Selalu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dilakukan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Pelaporan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hasil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penelitian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Bias, </a:t>
                      </a:r>
                      <a:r>
                        <a:rPr lang="en-US" dirty="0" err="1"/>
                        <a:t>subjektif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bias, </a:t>
                      </a:r>
                      <a:r>
                        <a:rPr lang="en-US" dirty="0" err="1"/>
                        <a:t>objektif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9215">
                <a:tc>
                  <a:txBody>
                    <a:bodyPr/>
                    <a:lstStyle/>
                    <a:p>
                      <a:r>
                        <a:rPr lang="en-US" dirty="0" err="1"/>
                        <a:t>Sikap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peneliti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kritis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menerima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apa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adanya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Kritis</a:t>
                      </a:r>
                      <a:r>
                        <a:rPr lang="en-US" dirty="0"/>
                        <a:t>,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skeptis</a:t>
                      </a:r>
                      <a:r>
                        <a:rPr lang="en-US" baseline="0" dirty="0"/>
                        <a:t>, </a:t>
                      </a:r>
                      <a:r>
                        <a:rPr lang="en-US" baseline="0" dirty="0" err="1"/>
                        <a:t>mencari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bukti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9215">
                <a:tc>
                  <a:txBody>
                    <a:bodyPr/>
                    <a:lstStyle/>
                    <a:p>
                      <a:r>
                        <a:rPr lang="en-US" dirty="0" err="1"/>
                        <a:t>Penyimpulan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thd</a:t>
                      </a:r>
                      <a:r>
                        <a:rPr lang="en-US" baseline="0" dirty="0"/>
                        <a:t> hub </a:t>
                      </a:r>
                      <a:r>
                        <a:rPr lang="en-US" baseline="0" dirty="0" err="1"/>
                        <a:t>antar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gejala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Tanpa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pengujian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Sadar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sistematis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3078">
                <a:tc>
                  <a:txBody>
                    <a:bodyPr/>
                    <a:lstStyle/>
                    <a:p>
                      <a:r>
                        <a:rPr lang="en-US" dirty="0" err="1"/>
                        <a:t>Sifat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penelitian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diulang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diulang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TUJUAN ILMU PENGETAHUAN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0A57-FA8D-4527-8A6D-349DEBE3E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943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Deskripsi</a:t>
            </a:r>
            <a:r>
              <a:rPr lang="en-US" dirty="0"/>
              <a:t> :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pengetahuannya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dan detail.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Eksplanasi</a:t>
            </a:r>
            <a:r>
              <a:rPr lang="en-US" dirty="0"/>
              <a:t> :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ttg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pengetahuannya</a:t>
            </a:r>
            <a:r>
              <a:rPr lang="en-US" dirty="0"/>
              <a:t>.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 &amp;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terbentuk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Prediksi</a:t>
            </a:r>
            <a:r>
              <a:rPr lang="en-US" dirty="0"/>
              <a:t> :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memprediksikan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pengetahuannya</a:t>
            </a:r>
            <a:r>
              <a:rPr lang="en-US" dirty="0"/>
              <a:t>.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memprediksikan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perlakuan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perilakunya</a:t>
            </a:r>
            <a:r>
              <a:rPr lang="en-US" dirty="0"/>
              <a:t> di masa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Kontrol</a:t>
            </a:r>
            <a:r>
              <a:rPr lang="en-US" dirty="0"/>
              <a:t> :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pengetahuannya</a:t>
            </a:r>
            <a:r>
              <a:rPr lang="en-US" dirty="0"/>
              <a:t>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menyimpang</a:t>
            </a:r>
            <a:r>
              <a:rPr lang="en-US" dirty="0"/>
              <a:t>,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5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3200" dirty="0"/>
              <a:t>Bagan </a:t>
            </a:r>
            <a:r>
              <a:rPr lang="en-US" sz="3200" dirty="0" err="1"/>
              <a:t>penelitian</a:t>
            </a:r>
            <a:r>
              <a:rPr lang="en-US" sz="3200" dirty="0"/>
              <a:t> </a:t>
            </a:r>
            <a:r>
              <a:rPr lang="en-US" sz="3200" dirty="0" err="1"/>
              <a:t>psikologi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www.psychteacher.co.uk/research-methods/experiments_files/experiment-types-tab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4582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00A57-FA8D-4527-8A6D-349DEBE3E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943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,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eksperimennya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Field Experiments,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di </a:t>
            </a:r>
            <a:r>
              <a:rPr lang="en-US" dirty="0" err="1"/>
              <a:t>kancah</a:t>
            </a:r>
            <a:r>
              <a:rPr lang="en-US" dirty="0"/>
              <a:t>,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konteksnya</a:t>
            </a:r>
            <a:r>
              <a:rPr lang="en-US" dirty="0"/>
              <a:t>. </a:t>
            </a:r>
            <a:r>
              <a:rPr lang="en-US" dirty="0" err="1"/>
              <a:t>Partisipan</a:t>
            </a:r>
            <a:r>
              <a:rPr lang="en-US" dirty="0"/>
              <a:t> </a:t>
            </a:r>
            <a:r>
              <a:rPr lang="en-US" dirty="0" err="1"/>
              <a:t>sadar</a:t>
            </a:r>
            <a:r>
              <a:rPr lang="en-US" dirty="0"/>
              <a:t>/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.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belajarnya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di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.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menyembuhkan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909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78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Psikologis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50292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/>
              <a:t>Observasi</a:t>
            </a:r>
            <a:r>
              <a:rPr lang="en-US" dirty="0"/>
              <a:t> yang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agar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yang </a:t>
            </a:r>
            <a:r>
              <a:rPr lang="en-US" dirty="0" err="1"/>
              <a:t>terkontrol</a:t>
            </a:r>
            <a:r>
              <a:rPr lang="en-US" dirty="0"/>
              <a:t> </a:t>
            </a:r>
            <a:r>
              <a:rPr lang="en-US" dirty="0" err="1"/>
              <a:t>ketat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divariasikan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lain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(</a:t>
            </a:r>
            <a:r>
              <a:rPr lang="en-US" dirty="0" err="1"/>
              <a:t>Zimney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Liche</a:t>
            </a:r>
            <a:r>
              <a:rPr lang="en-US" dirty="0"/>
              <a:t> </a:t>
            </a:r>
            <a:r>
              <a:rPr lang="en-US" dirty="0" err="1"/>
              <a:t>Seniati</a:t>
            </a:r>
            <a:r>
              <a:rPr lang="en-US" dirty="0"/>
              <a:t>, Aries </a:t>
            </a:r>
            <a:r>
              <a:rPr lang="en-US" dirty="0" err="1"/>
              <a:t>Yulianto</a:t>
            </a:r>
            <a:r>
              <a:rPr lang="en-US" dirty="0"/>
              <a:t> &amp; Bernadette N. </a:t>
            </a:r>
            <a:r>
              <a:rPr lang="en-US" dirty="0" err="1"/>
              <a:t>Setiadi</a:t>
            </a:r>
            <a:r>
              <a:rPr lang="en-US" dirty="0"/>
              <a:t>, 2005)</a:t>
            </a:r>
          </a:p>
          <a:p>
            <a:pPr marL="514350" indent="-514350">
              <a:buAutoNum type="arabicPeriod"/>
            </a:pPr>
            <a:r>
              <a:rPr lang="en-US" dirty="0" err="1"/>
              <a:t>Solso</a:t>
            </a:r>
            <a:r>
              <a:rPr lang="en-US" dirty="0"/>
              <a:t> &amp; </a:t>
            </a:r>
            <a:r>
              <a:rPr lang="en-US" dirty="0" err="1"/>
              <a:t>MacLin</a:t>
            </a:r>
            <a:r>
              <a:rPr lang="en-US" dirty="0"/>
              <a:t> (2002) :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eksperimental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minimal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dimanipulasi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304800"/>
            <a:ext cx="4040188" cy="639762"/>
          </a:xfrm>
        </p:spPr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5025" y="228600"/>
            <a:ext cx="4041775" cy="639762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Penelitian</a:t>
            </a:r>
            <a:r>
              <a:rPr lang="en-US" dirty="0"/>
              <a:t> Non-</a:t>
            </a:r>
            <a:r>
              <a:rPr lang="en-US" dirty="0" err="1"/>
              <a:t>eksperimen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1295400"/>
            <a:ext cx="4040188" cy="48307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Manipulasi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Observasi</a:t>
            </a:r>
            <a:r>
              <a:rPr lang="en-US" dirty="0"/>
              <a:t> yang </a:t>
            </a:r>
            <a:r>
              <a:rPr lang="en-US" dirty="0" err="1"/>
              <a:t>objektif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Fenomena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agar </a:t>
            </a:r>
            <a:r>
              <a:rPr lang="en-US" dirty="0" err="1"/>
              <a:t>terjadi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terkontrol</a:t>
            </a:r>
            <a:r>
              <a:rPr lang="en-US" dirty="0"/>
              <a:t> </a:t>
            </a:r>
            <a:r>
              <a:rPr lang="en-US" dirty="0" err="1"/>
              <a:t>ketat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divariasikan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lain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konstan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sedikit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panjang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295400"/>
            <a:ext cx="4041775" cy="483076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manipulasi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Observasi</a:t>
            </a:r>
            <a:r>
              <a:rPr lang="en-US" dirty="0"/>
              <a:t> yang </a:t>
            </a:r>
            <a:r>
              <a:rPr lang="en-US" dirty="0" err="1"/>
              <a:t>objektif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Tidak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banyak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singkat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Gravetter</a:t>
            </a:r>
            <a:r>
              <a:rPr lang="en-US" dirty="0"/>
              <a:t> &amp; </a:t>
            </a:r>
            <a:r>
              <a:rPr lang="en-US" dirty="0" err="1"/>
              <a:t>Forzano</a:t>
            </a:r>
            <a:r>
              <a:rPr lang="en-US" dirty="0"/>
              <a:t> (2009),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(true experiment)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lain.</a:t>
            </a:r>
          </a:p>
          <a:p>
            <a:pPr marL="0" indent="0">
              <a:buNone/>
            </a:pP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:</a:t>
            </a:r>
          </a:p>
          <a:p>
            <a:pPr marL="514350" indent="-514350">
              <a:buAutoNum type="arabicPeriod"/>
            </a:pPr>
            <a:r>
              <a:rPr lang="en-US" dirty="0" err="1"/>
              <a:t>Manipulasi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Pengukuran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Perbandingan</a:t>
            </a:r>
            <a:r>
              <a:rPr lang="en-US" dirty="0"/>
              <a:t> (comparison)</a:t>
            </a:r>
          </a:p>
          <a:p>
            <a:pPr marL="514350" indent="-514350">
              <a:buAutoNum type="arabicPeriod"/>
            </a:pPr>
            <a:r>
              <a:rPr lang="en-US" dirty="0" err="1"/>
              <a:t>Kontrol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Tahap-tahap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F643D6-5DA8-4B48-A1BF-AE3EF0381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59352"/>
          </a:xfrm>
        </p:spPr>
        <p:txBody>
          <a:bodyPr/>
          <a:lstStyle/>
          <a:p>
            <a:r>
              <a:rPr lang="en-US" dirty="0"/>
              <a:t>KELEBIHAN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E6F70E-C08F-4AD8-9693-E7F7C152835C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5" y="914400"/>
            <a:ext cx="4041775" cy="654843"/>
          </a:xfrm>
        </p:spPr>
        <p:txBody>
          <a:bodyPr/>
          <a:lstStyle/>
          <a:p>
            <a:r>
              <a:rPr lang="en-US" dirty="0"/>
              <a:t>KELEMAHAN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DF595E-550C-4C82-9B98-60C40262FDE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1752600"/>
            <a:ext cx="4040188" cy="4607720"/>
          </a:xfrm>
        </p:spPr>
        <p:txBody>
          <a:bodyPr/>
          <a:lstStyle/>
          <a:p>
            <a:r>
              <a:rPr lang="en-US" dirty="0"/>
              <a:t>Kesimpulan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VB </a:t>
            </a:r>
            <a:r>
              <a:rPr lang="en-US" dirty="0" err="1"/>
              <a:t>menyebabkan</a:t>
            </a:r>
            <a:r>
              <a:rPr lang="en-US" dirty="0"/>
              <a:t> VT,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dibanding</a:t>
            </a:r>
            <a:r>
              <a:rPr lang="en-US" dirty="0"/>
              <a:t> non-</a:t>
            </a:r>
            <a:r>
              <a:rPr lang="en-US" dirty="0" err="1"/>
              <a:t>eksperimen</a:t>
            </a:r>
            <a:r>
              <a:rPr lang="en-US" dirty="0"/>
              <a:t>.</a:t>
            </a:r>
          </a:p>
          <a:p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memanipulasiVB</a:t>
            </a:r>
            <a:r>
              <a:rPr lang="en-US" dirty="0"/>
              <a:t> </a:t>
            </a:r>
            <a:r>
              <a:rPr lang="en-US" dirty="0" err="1"/>
              <a:t>untukdilihat</a:t>
            </a:r>
            <a:r>
              <a:rPr lang="en-US" dirty="0"/>
              <a:t> </a:t>
            </a:r>
            <a:r>
              <a:rPr lang="en-US" dirty="0" err="1"/>
              <a:t>pengaruhnya</a:t>
            </a:r>
            <a:r>
              <a:rPr lang="en-US" dirty="0"/>
              <a:t> </a:t>
            </a:r>
            <a:r>
              <a:rPr lang="en-US" dirty="0" err="1"/>
              <a:t>thd</a:t>
            </a:r>
            <a:r>
              <a:rPr lang="en-US" dirty="0"/>
              <a:t> VT.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DB8D47-1322-49B6-AEE5-47B6FCF7C1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752600"/>
            <a:ext cx="4041775" cy="4607720"/>
          </a:xfrm>
        </p:spPr>
        <p:txBody>
          <a:bodyPr/>
          <a:lstStyle/>
          <a:p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digeneralisasikan</a:t>
            </a:r>
            <a:r>
              <a:rPr lang="en-US" dirty="0"/>
              <a:t>.</a:t>
            </a:r>
          </a:p>
          <a:p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lama</a:t>
            </a:r>
          </a:p>
          <a:p>
            <a:r>
              <a:rPr lang="en-US" dirty="0" err="1"/>
              <a:t>Ketidakadekuatan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eksperimental</a:t>
            </a:r>
            <a:r>
              <a:rPr lang="en-US" dirty="0"/>
              <a:t> </a:t>
            </a:r>
            <a:r>
              <a:rPr lang="en-US" dirty="0" err="1"/>
              <a:t>sbg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39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179E0-15F2-44E3-91BD-E1883231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80288"/>
          </a:xfrm>
        </p:spPr>
        <p:txBody>
          <a:bodyPr>
            <a:normAutofit/>
          </a:bodyPr>
          <a:lstStyle/>
          <a:p>
            <a:r>
              <a:rPr lang="en-US" sz="4000" dirty="0"/>
              <a:t>PENELITIAN EKSPERIMENTAL-KUASI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77F96-4173-4DFC-B031-811638949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Berbeda</a:t>
            </a:r>
            <a:r>
              <a:rPr lang="en-US" dirty="0"/>
              <a:t> dg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</a:t>
            </a:r>
            <a:r>
              <a:rPr lang="en-US" dirty="0"/>
              <a:t> : </a:t>
            </a:r>
            <a:r>
              <a:rPr lang="en-US" dirty="0" err="1"/>
              <a:t>manipulasi</a:t>
            </a:r>
            <a:r>
              <a:rPr lang="en-US" dirty="0"/>
              <a:t>, control &amp; </a:t>
            </a:r>
            <a:r>
              <a:rPr lang="en-US" dirty="0" err="1"/>
              <a:t>randomisasi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Persamaan</a:t>
            </a:r>
            <a:r>
              <a:rPr lang="en-US" dirty="0"/>
              <a:t> ;</a:t>
            </a:r>
          </a:p>
          <a:p>
            <a:pPr marL="514350" indent="-514350">
              <a:buAutoNum type="arabicPeriod"/>
            </a:pP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sebab-akibat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B</a:t>
            </a:r>
            <a:r>
              <a:rPr lang="en-US"/>
              <a:t>ersifat</a:t>
            </a:r>
            <a:r>
              <a:rPr lang="en-US" dirty="0"/>
              <a:t> </a:t>
            </a:r>
            <a:r>
              <a:rPr lang="en-US" dirty="0" err="1"/>
              <a:t>prospektif</a:t>
            </a:r>
            <a:r>
              <a:rPr lang="en-US" dirty="0"/>
              <a:t> (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(VT) agar </a:t>
            </a:r>
            <a:r>
              <a:rPr lang="en-US" dirty="0" err="1"/>
              <a:t>terjadi</a:t>
            </a:r>
            <a:r>
              <a:rPr lang="en-US" dirty="0"/>
              <a:t> di masa </a:t>
            </a:r>
            <a:r>
              <a:rPr lang="en-US" dirty="0" err="1"/>
              <a:t>datang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dimungkinkannya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control pada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28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/>
              <a:t>CONTOH PENELITIAN EKSPERIMEN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Still Face Experiment (</a:t>
            </a:r>
            <a:r>
              <a:rPr lang="en-US" sz="3200" dirty="0">
                <a:hlinkClick r:id="rId4"/>
              </a:rPr>
              <a:t>https://www.youtube.com/watch?v=apzXGEbZht0</a:t>
            </a:r>
            <a:r>
              <a:rPr lang="en-US" sz="3200" dirty="0"/>
              <a:t>)</a:t>
            </a:r>
          </a:p>
        </p:txBody>
      </p:sp>
      <p:pic>
        <p:nvPicPr>
          <p:cNvPr id="4" name="Still Face Experiment  Dr. Edward Tronick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265363" y="2147888"/>
            <a:ext cx="46101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Can Babies Tell Right From Wrong (</a:t>
            </a:r>
            <a:r>
              <a:rPr lang="en-US" sz="3200" dirty="0">
                <a:hlinkClick r:id="rId4"/>
              </a:rPr>
              <a:t>https://www.youtube.com/watch?v=HBW5vdhr_PA</a:t>
            </a:r>
            <a:r>
              <a:rPr lang="en-US" sz="3200" dirty="0"/>
              <a:t>)</a:t>
            </a:r>
          </a:p>
        </p:txBody>
      </p:sp>
      <p:pic>
        <p:nvPicPr>
          <p:cNvPr id="4" name="Magazine - Can Babies Tell Right From Wrong  - nytimes.com video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2414588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Hungry Rat (</a:t>
            </a:r>
            <a:r>
              <a:rPr lang="en-US" sz="3200" dirty="0">
                <a:hlinkClick r:id="rId4"/>
              </a:rPr>
              <a:t>https://www.youtube.com/watch?v=qbL3c_Yxv0o</a:t>
            </a:r>
            <a:r>
              <a:rPr lang="en-US" sz="3200" dirty="0"/>
              <a:t>)</a:t>
            </a:r>
          </a:p>
        </p:txBody>
      </p:sp>
      <p:pic>
        <p:nvPicPr>
          <p:cNvPr id="4" name="Hungry Rat   Motivation and Reward in Learning  1948 Yale University; Psychology Experiments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286000" y="2414588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/>
              <a:t>CONTOH JURNAL PENELITIAN EKSPERIMEN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"/>
            <a:ext cx="78486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90800"/>
            <a:ext cx="7848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867275"/>
            <a:ext cx="78486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+mn-lt"/>
              </a:rPr>
              <a:t>Sutrisno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Hadi</a:t>
            </a:r>
            <a:r>
              <a:rPr lang="en-US" sz="3600" dirty="0">
                <a:latin typeface="+mn-lt"/>
              </a:rPr>
              <a:t> (2000)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914400"/>
          </a:xfrm>
        </p:spPr>
        <p:txBody>
          <a:bodyPr/>
          <a:lstStyle/>
          <a:p>
            <a:r>
              <a:rPr lang="en-US" dirty="0" err="1"/>
              <a:t>Eksperimen</a:t>
            </a:r>
            <a:r>
              <a:rPr lang="en-US" dirty="0"/>
              <a:t> </a:t>
            </a:r>
            <a:r>
              <a:rPr lang="en-US" dirty="0" err="1"/>
              <a:t>Eksploratif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645025" y="1600201"/>
            <a:ext cx="4194175" cy="914400"/>
          </a:xfrm>
        </p:spPr>
        <p:txBody>
          <a:bodyPr/>
          <a:lstStyle/>
          <a:p>
            <a:r>
              <a:rPr lang="en-US" dirty="0" err="1"/>
              <a:t>Eksperimen</a:t>
            </a:r>
            <a:r>
              <a:rPr lang="en-US" dirty="0"/>
              <a:t> Developmental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2438400"/>
            <a:ext cx="4040188" cy="392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penjelajahan</a:t>
            </a:r>
            <a:r>
              <a:rPr lang="en-US" sz="2400" dirty="0"/>
              <a:t> yang </a:t>
            </a:r>
            <a:r>
              <a:rPr lang="en-US" sz="2400" dirty="0" err="1"/>
              <a:t>bermaksud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preliminer-eksploratif</a:t>
            </a:r>
            <a:r>
              <a:rPr lang="en-US" sz="2400" dirty="0"/>
              <a:t> </a:t>
            </a:r>
            <a:r>
              <a:rPr lang="en-US" sz="2400" dirty="0" err="1"/>
              <a:t>mencari</a:t>
            </a:r>
            <a:r>
              <a:rPr lang="en-US" sz="2400" dirty="0"/>
              <a:t> problem-problem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hipotesis-hipotesis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sebab-akibat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gejala</a:t>
            </a:r>
            <a:r>
              <a:rPr lang="en-US" sz="2400" dirty="0"/>
              <a:t>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92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Menguji</a:t>
            </a:r>
            <a:r>
              <a:rPr lang="en-US" sz="2400" dirty="0"/>
              <a:t>, </a:t>
            </a:r>
            <a:r>
              <a:rPr lang="en-US" sz="2400" dirty="0" err="1"/>
              <a:t>mengecek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membuktikan</a:t>
            </a:r>
            <a:r>
              <a:rPr lang="en-US" sz="2400" dirty="0"/>
              <a:t> </a:t>
            </a:r>
            <a:r>
              <a:rPr lang="en-US" sz="2400" dirty="0" err="1"/>
              <a:t>hipotesis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sebab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  <a:ea typeface="BatangChe" pitchFamily="49" charset="-127"/>
              </a:rPr>
              <a:t>DAFTAR PUSTAKA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Gravetter</a:t>
            </a:r>
            <a:r>
              <a:rPr lang="en-US" dirty="0"/>
              <a:t>, F. J. &amp; </a:t>
            </a:r>
            <a:r>
              <a:rPr lang="en-US" dirty="0" err="1"/>
              <a:t>Forzano</a:t>
            </a:r>
            <a:r>
              <a:rPr lang="en-US" dirty="0"/>
              <a:t>, L. B. ( 2009) </a:t>
            </a:r>
            <a:r>
              <a:rPr lang="en-US" i="1" dirty="0"/>
              <a:t>Research Methods for the Behavioral Science</a:t>
            </a:r>
            <a:r>
              <a:rPr lang="en-US" dirty="0"/>
              <a:t>. California : Wadsworth </a:t>
            </a:r>
            <a:r>
              <a:rPr lang="en-US" dirty="0" err="1"/>
              <a:t>Cengage</a:t>
            </a:r>
            <a:r>
              <a:rPr lang="en-US" dirty="0"/>
              <a:t> Learning</a:t>
            </a:r>
          </a:p>
          <a:p>
            <a:pPr>
              <a:buNone/>
            </a:pPr>
            <a:r>
              <a:rPr lang="en-US" dirty="0" err="1"/>
              <a:t>Liche</a:t>
            </a:r>
            <a:r>
              <a:rPr lang="en-US" dirty="0"/>
              <a:t> </a:t>
            </a:r>
            <a:r>
              <a:rPr lang="en-US" dirty="0" err="1"/>
              <a:t>Seniati</a:t>
            </a:r>
            <a:r>
              <a:rPr lang="en-US" dirty="0"/>
              <a:t>, Aries </a:t>
            </a:r>
            <a:r>
              <a:rPr lang="en-US" dirty="0" err="1"/>
              <a:t>Yulianto</a:t>
            </a:r>
            <a:r>
              <a:rPr lang="en-US" dirty="0"/>
              <a:t> &amp; Bernadette N. </a:t>
            </a:r>
            <a:r>
              <a:rPr lang="en-US" dirty="0" err="1"/>
              <a:t>Setiadi</a:t>
            </a:r>
            <a:r>
              <a:rPr lang="en-US" dirty="0"/>
              <a:t> (2005) </a:t>
            </a:r>
            <a:r>
              <a:rPr lang="en-US" i="1" dirty="0" err="1"/>
              <a:t>Psikologi</a:t>
            </a:r>
            <a:r>
              <a:rPr lang="en-US" i="1" dirty="0"/>
              <a:t> </a:t>
            </a:r>
            <a:r>
              <a:rPr lang="en-US" i="1" dirty="0" err="1"/>
              <a:t>Eksperimen</a:t>
            </a:r>
            <a:r>
              <a:rPr lang="en-US" i="1" dirty="0"/>
              <a:t>. </a:t>
            </a:r>
            <a:r>
              <a:rPr lang="en-US" dirty="0"/>
              <a:t>Jakarta : PT </a:t>
            </a:r>
            <a:r>
              <a:rPr lang="en-US" dirty="0" err="1"/>
              <a:t>Indeks</a:t>
            </a:r>
            <a:r>
              <a:rPr lang="en-US" i="1" dirty="0"/>
              <a:t>.</a:t>
            </a:r>
          </a:p>
          <a:p>
            <a:pPr>
              <a:buNone/>
            </a:pPr>
            <a:r>
              <a:rPr lang="en-US" dirty="0" err="1"/>
              <a:t>McGuigan</a:t>
            </a:r>
            <a:r>
              <a:rPr lang="en-US" dirty="0"/>
              <a:t>, F. J. (1990) </a:t>
            </a:r>
            <a:r>
              <a:rPr lang="en-US" i="1" dirty="0"/>
              <a:t>Experimental Psychology : Methods of Research</a:t>
            </a:r>
            <a:r>
              <a:rPr lang="en-US" dirty="0"/>
              <a:t>. New Jersey : Prentice-Hall International, Inc</a:t>
            </a:r>
          </a:p>
          <a:p>
            <a:pPr>
              <a:buNone/>
            </a:pPr>
            <a:r>
              <a:rPr lang="en-US" dirty="0" err="1"/>
              <a:t>Sutrisno</a:t>
            </a:r>
            <a:r>
              <a:rPr lang="en-US" dirty="0"/>
              <a:t> </a:t>
            </a:r>
            <a:r>
              <a:rPr lang="en-US" dirty="0" err="1"/>
              <a:t>Hadi</a:t>
            </a:r>
            <a:r>
              <a:rPr lang="en-US" dirty="0"/>
              <a:t> (2000) </a:t>
            </a:r>
            <a:r>
              <a:rPr lang="en-US" i="1" dirty="0" err="1"/>
              <a:t>Metodologi</a:t>
            </a:r>
            <a:r>
              <a:rPr lang="en-US" i="1" dirty="0"/>
              <a:t> Research 4</a:t>
            </a:r>
            <a:r>
              <a:rPr lang="en-US" dirty="0"/>
              <a:t>, Yogyakarta :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Andi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721</TotalTime>
  <Words>1126</Words>
  <Application>Microsoft Office PowerPoint</Application>
  <PresentationFormat>On-screen Show (4:3)</PresentationFormat>
  <Paragraphs>167</Paragraphs>
  <Slides>27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Bell MT</vt:lpstr>
      <vt:lpstr>Calibri</vt:lpstr>
      <vt:lpstr>Constantia</vt:lpstr>
      <vt:lpstr>Wingdings 2</vt:lpstr>
      <vt:lpstr>Flow</vt:lpstr>
      <vt:lpstr>PSIKOLOGI EKSPERIMEN</vt:lpstr>
      <vt:lpstr>PowerPoint Presentation</vt:lpstr>
      <vt:lpstr>CARA MEMPEROLEH KEBENARAN</vt:lpstr>
      <vt:lpstr>PowerPoint Presentation</vt:lpstr>
      <vt:lpstr>ILMU PENGETAHUAN  VS PENGETAHUAN</vt:lpstr>
      <vt:lpstr>KERLINGER &amp; LEE (2000)</vt:lpstr>
      <vt:lpstr>Perbedaan metode ilmiah &amp; non ilmiah (Shaugnessy &amp; Zech, 1997)</vt:lpstr>
      <vt:lpstr>TUJUAN ILMU PENGETAHUAN</vt:lpstr>
      <vt:lpstr>PowerPoint Presentation</vt:lpstr>
      <vt:lpstr>Bagan penelitian psikologi</vt:lpstr>
      <vt:lpstr>PowerPoint Presentation</vt:lpstr>
      <vt:lpstr>PowerPoint Presentation</vt:lpstr>
      <vt:lpstr>Eksperimen Psikologis</vt:lpstr>
      <vt:lpstr>PowerPoint Presentation</vt:lpstr>
      <vt:lpstr>PowerPoint Presentation</vt:lpstr>
      <vt:lpstr>Tahap-tahap Penelitian Eksperimen</vt:lpstr>
      <vt:lpstr>PowerPoint Presentation</vt:lpstr>
      <vt:lpstr>PowerPoint Presentation</vt:lpstr>
      <vt:lpstr>PENELITIAN EKSPERIMENTAL-KUASI</vt:lpstr>
      <vt:lpstr>PowerPoint Presentation</vt:lpstr>
      <vt:lpstr>Still Face Experiment (https://www.youtube.com/watch?v=apzXGEbZht0)</vt:lpstr>
      <vt:lpstr>Can Babies Tell Right From Wrong (https://www.youtube.com/watch?v=HBW5vdhr_PA)</vt:lpstr>
      <vt:lpstr>Hungry Rat (https://www.youtube.com/watch?v=qbL3c_Yxv0o)</vt:lpstr>
      <vt:lpstr>PowerPoint Presentation</vt:lpstr>
      <vt:lpstr>PowerPoint Presentation</vt:lpstr>
      <vt:lpstr>Sutrisno Hadi (2000)</vt:lpstr>
      <vt:lpstr>DAFTAR PUSTAKA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EKSPERIMEN</dc:title>
  <dc:creator>user</dc:creator>
  <cp:lastModifiedBy>Adi Kristiawan</cp:lastModifiedBy>
  <cp:revision>71</cp:revision>
  <dcterms:created xsi:type="dcterms:W3CDTF">2014-09-24T03:12:02Z</dcterms:created>
  <dcterms:modified xsi:type="dcterms:W3CDTF">2023-09-20T01:42:49Z</dcterms:modified>
</cp:coreProperties>
</file>